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4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84821330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344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декабря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5-10 м/с. Температура воздуха ночью 22-24, днем 8-10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  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5248776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1.723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28235</TotalTime>
  <Words>644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5181</cp:revision>
  <cp:lastPrinted>2021-07-01T03:56:27Z</cp:lastPrinted>
  <dcterms:created xsi:type="dcterms:W3CDTF">2018-03-27T06:03:00Z</dcterms:created>
  <dcterms:modified xsi:type="dcterms:W3CDTF">2025-12-10T07:53:56Z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