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72" y="6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006553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25558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2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/>
                <a:ea typeface="Calibri"/>
              </a:rPr>
              <a:t>Переменная </a:t>
            </a:r>
            <a:r>
              <a:rPr lang="ru-RU" sz="1100" dirty="0">
                <a:latin typeface="Times New Roman"/>
                <a:ea typeface="Calibri"/>
              </a:rPr>
              <a:t>облачность, без осадков. Ночью и утром туман. Ветер юго-восточный, южный 9-14 м/с. Температура воздуха ночью 7-9, днем 1-3 мороза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35810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6405</cp:revision>
  <cp:lastPrinted>2021-07-01T03:56:27Z</cp:lastPrinted>
  <dcterms:created xsi:type="dcterms:W3CDTF">2018-03-27T06:03:00Z</dcterms:created>
  <dcterms:modified xsi:type="dcterms:W3CDTF">2025-12-10T06:42:15Z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