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На дорогах гололедица. Ветер юго-восточный 3-8 м/с. </a:t>
            </a:r>
            <a:r>
              <a:rPr lang="ru-RU" sz="1100" dirty="0">
                <a:solidFill>
                  <a:schemeClr val="tx1"/>
                </a:solidFill>
              </a:rPr>
              <a:t>Температура воздуха ночью 14-16, днем 4-6 мороза.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</a:t>
            </a:r>
            <a:r>
              <a:rPr lang="ru-RU" sz="1100" dirty="0" smtClean="0">
                <a:solidFill>
                  <a:schemeClr val="tx1"/>
                </a:solidFill>
              </a:rPr>
              <a:t>осадков</a:t>
            </a:r>
            <a:r>
              <a:rPr lang="ru-RU" sz="1100" smtClean="0">
                <a:solidFill>
                  <a:schemeClr val="tx1"/>
                </a:solidFill>
              </a:rPr>
              <a:t>. На </a:t>
            </a:r>
            <a:r>
              <a:rPr lang="ru-RU" sz="1100" dirty="0" smtClean="0">
                <a:solidFill>
                  <a:schemeClr val="tx1"/>
                </a:solidFill>
              </a:rPr>
              <a:t>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южных направлений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06224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Канаева Б.К.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27515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6627</cp:revision>
  <cp:lastPrinted>2021-07-01T09:11:30Z</cp:lastPrinted>
  <dcterms:created xsi:type="dcterms:W3CDTF">2018-03-27T06:03:00Z</dcterms:created>
  <dcterms:modified xsi:type="dcterms:W3CDTF">2025-12-10T07:19:37Z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