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70" d="100"/>
          <a:sy n="70" d="100"/>
        </p:scale>
        <p:origin x="7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05372916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344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10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10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50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10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декабря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ночью 3-8, днем 7-12 м/с. Температура воздуха ночью 22-24, днем 10-12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556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12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днем снег, низовая метель. Ветер юго-восточный 9-14 м/с. Температура воздуха 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10-12 градус.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401156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/>
              <a:t>ночью накоплению</a:t>
            </a:r>
            <a:r>
              <a:rPr lang="ru-RU"/>
              <a:t> </a:t>
            </a:r>
            <a:r>
              <a:rPr lang="ru-RU" dirty="0"/>
              <a:t>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858631312"/>
              </p:ext>
            </p:extLst>
          </p:nvPr>
        </p:nvGraphicFramePr>
        <p:xfrm>
          <a:off x="5024437" y="4140200"/>
          <a:ext cx="4417359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1087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</TotalTime>
  <Words>641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219</cp:revision>
  <dcterms:modified xsi:type="dcterms:W3CDTF">2025-12-10T08:34:17Z</dcterms:modified>
</cp:coreProperties>
</file>