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61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870867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декабря 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с переходом на юго-восточный 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28-30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469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453713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20468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3827</cp:revision>
  <cp:lastPrinted>2021-07-01T03:56:27Z</cp:lastPrinted>
  <dcterms:created xsi:type="dcterms:W3CDTF">2018-03-27T06:03:00Z</dcterms:created>
  <dcterms:modified xsi:type="dcterms:W3CDTF">2025-12-10T08:13:55Z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