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6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44552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снег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с переходом на юго-восточный 2-7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мороза.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458350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6041" y="206898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26041" y="313259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25273</TotalTime>
  <Words>690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4236</cp:revision>
  <cp:lastPrinted>2021-10-18T15:52:53Z</cp:lastPrinted>
  <dcterms:created xsi:type="dcterms:W3CDTF">2018-03-27T06:03:00Z</dcterms:created>
  <dcterms:modified xsi:type="dcterms:W3CDTF">2025-12-10T08:45:44Z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