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108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165847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812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 декабря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юго-западный 9-14 м/с. Температура воздуха ночью 13-15, днем 7-9 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12 декабря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юго-восточный 9-14 м/с.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Температура воздуха ночью 10-12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183035"/>
              </p:ext>
            </p:extLst>
          </p:nvPr>
        </p:nvGraphicFramePr>
        <p:xfrm>
          <a:off x="5046210" y="4492892"/>
          <a:ext cx="4667251" cy="1966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8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/Жолдыбай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25707</TotalTime>
  <Words>598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3978</cp:revision>
  <cp:lastPrinted>2021-07-01T03:56:27Z</cp:lastPrinted>
  <dcterms:created xsi:type="dcterms:W3CDTF">2018-03-27T06:03:00Z</dcterms:created>
  <dcterms:modified xsi:type="dcterms:W3CDTF">2025-12-10T09:10:56Z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