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178"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349620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(жаңбыр, қар). Бұрқасын</a:t>
            </a:r>
            <a:r>
              <a:rPr lang="kk-KZ" sz="1200" dirty="0">
                <a:solidFill>
                  <a:prstClr val="black"/>
                </a:solidFill>
                <a:latin typeface="Times New Roman" pitchFamily="18" charset="0"/>
                <a:cs typeface="Times New Roman" pitchFamily="18" charset="0"/>
              </a:rPr>
              <a:t>, көктайғақ. Жел </a:t>
            </a:r>
            <a:r>
              <a:rPr lang="kk-KZ" sz="1200" dirty="0" smtClean="0">
                <a:solidFill>
                  <a:prstClr val="black"/>
                </a:solidFill>
                <a:latin typeface="Times New Roman" pitchFamily="18" charset="0"/>
                <a:cs typeface="Times New Roman" pitchFamily="18" charset="0"/>
              </a:rPr>
              <a:t>о</a:t>
            </a:r>
            <a:r>
              <a:rPr lang="kk-KZ" sz="1200" dirty="0" smtClean="0">
                <a:latin typeface="Times New Roman" panose="02020603050405020304" pitchFamily="18" charset="0"/>
                <a:ea typeface="Times New Roman" panose="02020603050405020304" pitchFamily="18" charset="0"/>
              </a:rPr>
              <a:t>ңтүстік-шығыстан, оңтүстіктен </a:t>
            </a:r>
            <a:r>
              <a:rPr lang="kk-KZ" sz="1200" dirty="0">
                <a:latin typeface="Times New Roman" panose="02020603050405020304" pitchFamily="18" charset="0"/>
                <a:ea typeface="Times New Roman" panose="02020603050405020304" pitchFamily="18" charset="0"/>
              </a:rPr>
              <a:t>соғады</a:t>
            </a:r>
            <a:r>
              <a:rPr lang="kk-KZ" sz="1200" dirty="0">
                <a:solidFill>
                  <a:prstClr val="black"/>
                </a:solidFill>
                <a:latin typeface="Times New Roman" pitchFamily="18" charset="0"/>
                <a:cs typeface="Times New Roman" pitchFamily="18" charset="0"/>
              </a:rPr>
              <a:t>, күші 7-12, екпіні 15-20 м/с. Ауа температурасы түнде </a:t>
            </a:r>
            <a:r>
              <a:rPr lang="kk-KZ" sz="1200" dirty="0" smtClean="0">
                <a:solidFill>
                  <a:prstClr val="black"/>
                </a:solidFill>
                <a:latin typeface="Times New Roman" pitchFamily="18" charset="0"/>
                <a:cs typeface="Times New Roman" pitchFamily="18" charset="0"/>
              </a:rPr>
              <a:t>7-9°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 аяз-1° жылы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жаяу бұрқасын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5-10 м/с. 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5524519"/>
              </p:ext>
            </p:extLst>
          </p:nvPr>
        </p:nvGraphicFramePr>
        <p:xfrm>
          <a:off x="4978218"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a:t>
            </a:r>
            <a:r>
              <a:rPr lang="kk-KZ" altLang="ru-RU" sz="1200" b="1" i="1" dirty="0" smtClean="0">
                <a:solidFill>
                  <a:srgbClr val="000000"/>
                </a:solidFill>
                <a:latin typeface="Times New Roman" panose="02020603050405020304" pitchFamily="18" charset="0"/>
                <a:cs typeface="Times New Roman" panose="02020603050405020304" pitchFamily="18" charset="0"/>
              </a:rPr>
              <a:t>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19324</TotalTime>
  <Words>593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3854</cp:revision>
  <cp:lastPrinted>2021-07-01T03:56:27Z</cp:lastPrinted>
  <dcterms:created xsi:type="dcterms:W3CDTF">2018-03-27T06:03:00Z</dcterms:created>
  <dcterms:modified xsi:type="dcterms:W3CDTF">2025-12-12T07:45:24Z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