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3" d="100"/>
          <a:sy n="83" d="100"/>
        </p:scale>
        <p:origin x="108" y="58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974910"/>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41566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295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a:t>
                      </a:r>
                      <a:r>
                        <a:rPr lang="en-US" sz="1100" b="0" i="0" u="none" strike="noStrike" dirty="0" smtClean="0">
                          <a:solidFill>
                            <a:srgbClr val="000000"/>
                          </a:solidFill>
                          <a:effectLst/>
                          <a:latin typeface="Calibri" panose="020F0502020204030204" pitchFamily="34" charset="0"/>
                        </a:rPr>
                        <a:t>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13</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желтоқсан</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prstClr val="black"/>
                </a:solidFill>
                <a:latin typeface="Times New Roman" pitchFamily="18" charset="0"/>
                <a:cs typeface="Times New Roman" pitchFamily="18" charset="0"/>
              </a:rPr>
              <a:t>күндіз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оңтүстік-шығыстан соғатын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солтүстік-батысқа </a:t>
            </a:r>
            <a:r>
              <a:rPr lang="kk-KZ" sz="1100" dirty="0">
                <a:solidFill>
                  <a:srgbClr val="000000"/>
                </a:solidFill>
                <a:latin typeface="Times New Roman" panose="02020603050405020304" pitchFamily="18" charset="0"/>
                <a:cs typeface="Times New Roman" panose="02020603050405020304" pitchFamily="18" charset="0"/>
                <a:sym typeface="+mn-ea"/>
              </a:rPr>
              <a:t>ауысады,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 </a:t>
            </a:r>
            <a:r>
              <a:rPr lang="kk-KZ" sz="1100" b="1" dirty="0" smtClean="0">
                <a:solidFill>
                  <a:srgbClr val="000000"/>
                </a:solidFill>
                <a:latin typeface="Times New Roman" panose="02020603050405020304" pitchFamily="18" charset="0"/>
                <a:cs typeface="Times New Roman" panose="02020603050405020304" pitchFamily="18" charset="0"/>
              </a:rPr>
              <a:t>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 (жаңбыр, қар)</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ru-RU" sz="11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жел</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соғады</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күші</a:t>
            </a:r>
            <a:r>
              <a:rPr lang="ru-RU" sz="1100">
                <a:solidFill>
                  <a:srgbClr val="000000"/>
                </a:solidFill>
                <a:latin typeface="Times New Roman" panose="02020603050405020304" pitchFamily="18" charset="0"/>
                <a:cs typeface="Times New Roman" panose="02020603050405020304" pitchFamily="18" charset="0"/>
                <a:sym typeface="+mn-ea"/>
              </a:rPr>
              <a:t> </a:t>
            </a:r>
            <a:r>
              <a:rPr lang="ru-RU" sz="1100" smtClean="0">
                <a:solidFill>
                  <a:srgbClr val="000000"/>
                </a:solidFill>
                <a:latin typeface="Times New Roman" panose="02020603050405020304" pitchFamily="18" charset="0"/>
                <a:cs typeface="Times New Roman" panose="02020603050405020304" pitchFamily="18" charset="0"/>
                <a:sym typeface="+mn-ea"/>
              </a:rPr>
              <a:t>9-14, </a:t>
            </a:r>
            <a:r>
              <a:rPr lang="ru-RU" sz="1100" dirty="0" err="1" smtClean="0">
                <a:solidFill>
                  <a:srgbClr val="000000"/>
                </a:solidFill>
                <a:latin typeface="Times New Roman" panose="02020603050405020304" pitchFamily="18" charset="0"/>
                <a:cs typeface="Times New Roman" panose="02020603050405020304" pitchFamily="18" charset="0"/>
                <a:sym typeface="+mn-ea"/>
              </a:rPr>
              <a:t>екпіні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a:solidFill>
                  <a:srgbClr val="000000"/>
                </a:solidFill>
                <a:latin typeface="Times New Roman" panose="02020603050405020304" pitchFamily="18" charset="0"/>
                <a:cs typeface="Times New Roman" panose="02020603050405020304" pitchFamily="18" charset="0"/>
                <a:sym typeface="+mn-ea"/>
              </a:rPr>
              <a:t>15-20 </a:t>
            </a:r>
            <a:r>
              <a:rPr lang="ru-RU" sz="1100" dirty="0" smtClean="0">
                <a:solidFill>
                  <a:srgbClr val="000000"/>
                </a:solidFill>
                <a:latin typeface="Times New Roman" panose="02020603050405020304" pitchFamily="18" charset="0"/>
                <a:cs typeface="Times New Roman" panose="02020603050405020304" pitchFamily="18" charset="0"/>
                <a:sym typeface="+mn-ea"/>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a:solidFill>
                  <a:prstClr val="black"/>
                </a:solidFill>
                <a:latin typeface="Times New Roman" pitchFamily="18" charset="0"/>
                <a:cs typeface="Times New Roman" pitchFamily="18" charset="0"/>
              </a:rPr>
              <a:t>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a:t>
            </a:r>
            <a:r>
              <a:rPr lang="kk-KZ" sz="1100" dirty="0" smtClean="0">
                <a:solidFill>
                  <a:prstClr val="black"/>
                </a:solidFill>
                <a:latin typeface="Times New Roman" pitchFamily="18" charset="0"/>
                <a:cs typeface="Times New Roman" pitchFamily="18" charset="0"/>
              </a:rPr>
              <a:t>-2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 Г.Б</a:t>
            </a:r>
            <a:r>
              <a:rPr lang="kk-KZ" altLang="ru-RU" sz="1000" b="1" i="1" smtClean="0">
                <a:solidFill>
                  <a:srgbClr val="000000"/>
                </a:solidFill>
                <a:latin typeface="Times New Roman" panose="02020603050405020304" pitchFamily="18" charset="0"/>
                <a:cs typeface="Times New Roman" panose="02020603050405020304" pitchFamily="18" charset="0"/>
              </a:rPr>
              <a:t>./ 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31051</TotalTime>
  <Words>591</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4135</cp:revision>
  <cp:lastPrinted>2021-07-01T07:38:07Z</cp:lastPrinted>
  <dcterms:created xsi:type="dcterms:W3CDTF">2018-03-27T06:03:00Z</dcterms:created>
  <dcterms:modified xsi:type="dcterms:W3CDTF">2025-12-12T07:13:01Z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