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2083062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346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2025 </a:t>
                      </a:r>
                      <a:r>
                        <a:rPr lang="ru-RU" dirty="0" err="1"/>
                        <a:t>жыл</a:t>
                      </a:r>
                      <a:r>
                        <a:rPr lang="ru-RU" baseline="0" dirty="0"/>
                        <a:t> 12 </a:t>
                      </a:r>
                      <a:r>
                        <a:rPr lang="ru-RU" baseline="0" dirty="0" err="1"/>
                        <a:t>желтоқсан</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13 </a:t>
            </a:r>
            <a:r>
              <a:rPr lang="kk-KZ" altLang="ru-RU" sz="1200" b="1" dirty="0">
                <a:latin typeface="Times New Roman" panose="02020603050405020304" pitchFamily="18" charset="0"/>
                <a:cs typeface="Times New Roman" pitchFamily="18" charset="0"/>
              </a:rPr>
              <a:t>желтоқсанға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a:t>
            </a:r>
            <a:r>
              <a:rPr lang=""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желтоқсан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355600" algn="just" hangingPunct="1">
              <a:defRPr/>
            </a:pPr>
            <a:r>
              <a:rPr lang="kk-KZ" sz="1200" dirty="0">
                <a:solidFill>
                  <a:prstClr val="black"/>
                </a:solidFill>
                <a:latin typeface="Times New Roman" panose="02020603050405020304" pitchFamily="18" charset="0"/>
                <a:cs typeface="Times New Roman" pitchFamily="18" charset="0"/>
              </a:rPr>
              <a:t>Көшпелі бұлтты, кей уақыттарда қар, жаяу бұрқасын.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түнде және күндіз 3-5 градус аяз.</a:t>
            </a:r>
          </a:p>
          <a:p>
            <a:pPr indent="355600" algn="just" hangingPunct="1">
              <a:defRPr/>
            </a:pPr>
            <a:r>
              <a:rPr lang="kk-KZ" sz="1200" dirty="0">
                <a:solidFill>
                  <a:prstClr val="black"/>
                </a:solidFill>
                <a:latin typeface="Times New Roman" panose="02020603050405020304" pitchFamily="18" charset="0"/>
                <a:cs typeface="Times New Roman" pitchFamily="18" charset="0"/>
              </a:rPr>
              <a:t>  </a:t>
            </a:r>
          </a:p>
          <a:p>
            <a:pPr indent="177800"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14 </a:t>
            </a:r>
            <a:r>
              <a:rPr lang="kk-KZ" altLang="ru-RU" sz="1200" b="1" dirty="0">
                <a:latin typeface="Times New Roman" panose="02020603050405020304" pitchFamily="18" charset="0"/>
                <a:cs typeface="Times New Roman" pitchFamily="18" charset="0"/>
              </a:rPr>
              <a:t>желтоқсанға</a:t>
            </a:r>
          </a:p>
          <a:p>
            <a:pPr indent="177800" algn="ctr" hangingPunct="1">
              <a:defRPr/>
            </a:pPr>
            <a:r>
              <a:rPr lang="kk-KZ" altLang="ru-RU" sz="1200" b="1" dirty="0">
                <a:latin typeface="Times New Roman" panose="02020603050405020304" pitchFamily="18" charset="0"/>
                <a:cs typeface="Times New Roman" pitchFamily="18" charset="0"/>
              </a:rPr>
              <a:t>13 желтоқсан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14 </a:t>
            </a:r>
            <a:r>
              <a:rPr lang="ru-RU" sz="1200" b="1" dirty="0" err="1">
                <a:latin typeface="Times New Roman" panose="02020603050405020304" pitchFamily="18" charset="0"/>
                <a:cs typeface="Times New Roman" pitchFamily="18" charset="0"/>
              </a:rPr>
              <a:t>желтоқсан</a:t>
            </a:r>
            <a:r>
              <a:rPr 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355600"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Оңтүстік-батыстан жел соғады,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8-10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36297853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1708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96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12 </a:t>
            </a:r>
            <a:r>
              <a:rPr lang="ru-RU" dirty="0" err="1"/>
              <a:t>желтоқсан</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92714" y="2513820"/>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kk-KZ" sz="1200" dirty="0">
                <a:solidFill>
                  <a:schemeClr val="tx1"/>
                </a:solidFill>
                <a:latin typeface="Times New Roman" panose="02020603050405020304" pitchFamily="18" charset="0"/>
                <a:cs typeface="Times New Roman" panose="02020603050405020304" pitchFamily="18" charset="0"/>
              </a:rPr>
              <a:t>      М</a:t>
            </a:r>
            <a:r>
              <a:rPr lang="ru-RU" dirty="0" err="1"/>
              <a:t>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lang="ru-RU" dirty="0"/>
              <a:t>      </a:t>
            </a:r>
            <a:r>
              <a:rPr lang="ru-RU" dirty="0" err="1"/>
              <a:t>Жалпы</a:t>
            </a:r>
            <a:r>
              <a:rPr lang="ru-RU" dirty="0"/>
              <a:t> </a:t>
            </a:r>
            <a:r>
              <a:rPr lang="ru-RU" dirty="0" err="1"/>
              <a:t>қала</a:t>
            </a:r>
            <a:r>
              <a:rPr lang="ru-RU" dirty="0"/>
              <a:t> </a:t>
            </a:r>
            <a:r>
              <a:rPr lang="ru-RU" dirty="0" err="1"/>
              <a:t>бойынша</a:t>
            </a:r>
            <a:r>
              <a:rPr lang="ru-RU" dirty="0"/>
              <a:t> </a:t>
            </a:r>
            <a:r>
              <a:rPr lang="ru-RU" dirty="0" err="1"/>
              <a:t>ауаның</a:t>
            </a:r>
            <a:r>
              <a:rPr lang="ru-RU" dirty="0"/>
              <a:t> </a:t>
            </a:r>
            <a:r>
              <a:rPr lang="ru-RU" dirty="0" err="1"/>
              <a:t>ластану</a:t>
            </a:r>
            <a:r>
              <a:rPr lang="ru-RU" dirty="0"/>
              <a:t> </a:t>
            </a:r>
            <a:r>
              <a:rPr lang="ru-RU" dirty="0" err="1"/>
              <a:t>деңгейінің</a:t>
            </a:r>
            <a:r>
              <a:rPr lang="ru-RU" dirty="0"/>
              <a:t> </a:t>
            </a:r>
            <a:r>
              <a:rPr lang="ru-RU" b="1" dirty="0" err="1"/>
              <a:t>төмен</a:t>
            </a:r>
            <a:r>
              <a:rPr lang="ru-RU" sz="1000" dirty="0"/>
              <a:t> </a:t>
            </a:r>
            <a:r>
              <a:rPr lang="ru-RU" dirty="0" err="1"/>
              <a:t>болуы</a:t>
            </a:r>
            <a:r>
              <a:rPr lang="ru-RU" dirty="0"/>
              <a:t> </a:t>
            </a:r>
            <a:r>
              <a:rPr lang="ru-RU" dirty="0" err="1"/>
              <a:t>күтілуде</a:t>
            </a:r>
            <a:r>
              <a:rPr lang="ru-RU" dirty="0"/>
              <a:t>.</a:t>
            </a:r>
          </a:p>
        </p:txBody>
      </p:sp>
      <p:sp>
        <p:nvSpPr>
          <p:cNvPr id="13" name="TextBox 12">
            <a:extLst>
              <a:ext uri="{FF2B5EF4-FFF2-40B4-BE49-F238E27FC236}">
                <a16:creationId xmlns:a16="http://schemas.microsoft.com/office/drawing/2014/main" id="{BC6889AA-95F2-410E-B1F7-CAC58948B58C}"/>
              </a:ext>
            </a:extLst>
          </p:cNvPr>
          <p:cNvSpPr txBox="1"/>
          <p:nvPr/>
        </p:nvSpPr>
        <p:spPr>
          <a:xfrm>
            <a:off x="5004217" y="3404873"/>
            <a:ext cx="4680169" cy="261610"/>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1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49300" y="619067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Тойшыманова</a:t>
            </a:r>
            <a:endParaRPr lang="kk-KZ"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1930</TotalTime>
  <Words>664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225</cp:revision>
  <dcterms:modified xsi:type="dcterms:W3CDTF">2025-12-12T08:21:00Z</dcterms:modified>
</cp:coreProperties>
</file>