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29427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көктайғақ. Оңтүстік-батыстан жел соғады, күші 9-14 м/с. Ауа температурасы түнде 3-5, күндіз 1-3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142598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27068</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2021-07-01T07:38:07Z</cp:lastPrinted>
  <dcterms:created xsi:type="dcterms:W3CDTF">2018-03-27T06:03:00Z</dcterms:created>
  <dcterms:modified xsi:type="dcterms:W3CDTF">2025-12-12T07:42:06Z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