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8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39108"/>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2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663206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0.821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13</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12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13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Көшпелі </a:t>
            </a:r>
            <a:r>
              <a:rPr lang="kk-KZ" sz="1100" dirty="0">
                <a:latin typeface="Times New Roman" panose="02020603050405020304" pitchFamily="18" charset="0"/>
                <a:cs typeface="Times New Roman" panose="02020603050405020304" pitchFamily="18" charset="0"/>
              </a:rPr>
              <a:t>бұлтты, күндіз аздаған қар, жаяу бұрқасын. Оңтүстік-батыстан жел соғады, күші 9-14</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8-10 күндіз 0-2 аяз</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 </a:t>
            </a:r>
            <a:endParaRPr lang="kk-KZ" sz="10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14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13</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14 желтоқсан с. 08-ға дейін </a:t>
            </a:r>
          </a:p>
          <a:p>
            <a:pPr algn="just"/>
            <a:r>
              <a:rPr lang="kk-KZ" sz="1100">
                <a:latin typeface="Times New Roman" panose="02020603050405020304" pitchFamily="18" charset="0"/>
                <a:cs typeface="Times New Roman" panose="02020603050405020304" pitchFamily="18" charset="0"/>
              </a:rPr>
              <a:t> Бұлтты</a:t>
            </a:r>
            <a:r>
              <a:rPr lang="kk-KZ" sz="1100" dirty="0">
                <a:latin typeface="Times New Roman" panose="02020603050405020304" pitchFamily="18" charset="0"/>
                <a:cs typeface="Times New Roman" panose="02020603050405020304" pitchFamily="18" charset="0"/>
              </a:rPr>
              <a:t>, қар, </a:t>
            </a:r>
            <a:r>
              <a:rPr lang="kk-KZ" sz="1100">
                <a:latin typeface="Times New Roman" panose="02020603050405020304" pitchFamily="18" charset="0"/>
                <a:cs typeface="Times New Roman" panose="02020603050405020304" pitchFamily="18" charset="0"/>
              </a:rPr>
              <a:t>жаяу бұрқасын. </a:t>
            </a:r>
            <a:r>
              <a:rPr lang="kk-KZ" sz="1100" dirty="0">
                <a:latin typeface="Times New Roman" panose="02020603050405020304" pitchFamily="18" charset="0"/>
                <a:cs typeface="Times New Roman" panose="02020603050405020304" pitchFamily="18" charset="0"/>
              </a:rPr>
              <a:t>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5-7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57708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050" dirty="0">
                <a:solidFill>
                  <a:schemeClr val="tx1"/>
                </a:solidFill>
                <a:latin typeface="Times New Roman" panose="02020603050405020304" pitchFamily="18" charset="0"/>
                <a:cs typeface="Times New Roman" panose="02020603050405020304" pitchFamily="18" charset="0"/>
              </a:rPr>
              <a:t>13 </a:t>
            </a:r>
            <a:r>
              <a:rPr lang="kk-KZ" sz="1050" dirty="0">
                <a:solidFill>
                  <a:schemeClr val="tx1"/>
                </a:solidFill>
                <a:latin typeface="Times New Roman" panose="02020603050405020304" pitchFamily="18" charset="0"/>
                <a:cs typeface="Times New Roman" panose="02020603050405020304" pitchFamily="18" charset="0"/>
              </a:rPr>
              <a:t>желтоқсанда,</a:t>
            </a:r>
            <a:r>
              <a:rPr lang="ru-RU" sz="1050" dirty="0">
                <a:solidFill>
                  <a:schemeClr val="tx1"/>
                </a:solidFill>
                <a:latin typeface="Times New Roman" panose="02020603050405020304" pitchFamily="18" charset="0"/>
                <a:cs typeface="Times New Roman" panose="02020603050405020304" pitchFamily="18" charset="0"/>
              </a:rPr>
              <a:t> т</a:t>
            </a:r>
            <a:r>
              <a:rPr lang="kk-KZ" sz="1050" dirty="0">
                <a:solidFill>
                  <a:schemeClr val="tx1"/>
                </a:solidFill>
                <a:latin typeface="Times New Roman" panose="02020603050405020304" pitchFamily="18" charset="0"/>
                <a:cs typeface="Times New Roman" panose="02020603050405020304" pitchFamily="18" charset="0"/>
              </a:rPr>
              <a:t>ү</a:t>
            </a:r>
            <a:r>
              <a:rPr lang="ru-RU" sz="1050" dirty="0" err="1">
                <a:solidFill>
                  <a:schemeClr val="tx1"/>
                </a:solidFill>
                <a:latin typeface="Times New Roman" panose="02020603050405020304" pitchFamily="18" charset="0"/>
                <a:cs typeface="Times New Roman" panose="02020603050405020304" pitchFamily="18" charset="0"/>
              </a:rPr>
              <a:t>нде</a:t>
            </a:r>
            <a:r>
              <a:rPr lang="ru-RU" sz="1050" dirty="0">
                <a:solidFill>
                  <a:schemeClr val="tx1"/>
                </a:solidFill>
                <a:latin typeface="Times New Roman" panose="02020603050405020304" pitchFamily="18" charset="0"/>
                <a:cs typeface="Times New Roman" panose="02020603050405020304" pitchFamily="18" charset="0"/>
              </a:rPr>
              <a:t> 14 </a:t>
            </a:r>
            <a:r>
              <a:rPr lang="kk-KZ" sz="1050" dirty="0">
                <a:solidFill>
                  <a:schemeClr val="tx1"/>
                </a:solidFill>
                <a:latin typeface="Times New Roman" panose="02020603050405020304" pitchFamily="18" charset="0"/>
                <a:cs typeface="Times New Roman" panose="02020603050405020304" pitchFamily="18" charset="0"/>
              </a:rPr>
              <a:t>желтоқсанда</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050" b="1" dirty="0">
                <a:solidFill>
                  <a:prstClr val="black"/>
                </a:solidFill>
                <a:latin typeface="Times New Roman" panose="02020603050405020304" pitchFamily="18" charset="0"/>
                <a:cs typeface="Times New Roman" panose="02020603050405020304" pitchFamily="18" charset="0"/>
              </a:rPr>
              <a:t>сейілуіне</a:t>
            </a:r>
            <a:r>
              <a:rPr lang="kk-KZ" sz="1050" b="1" dirty="0">
                <a:solidFill>
                  <a:srgbClr val="000000"/>
                </a:solidFill>
                <a:latin typeface="Times New Roman" panose="02020603050405020304" pitchFamily="18" charset="0"/>
              </a:rPr>
              <a:t> </a:t>
            </a:r>
            <a:r>
              <a:rPr lang="ru-RU" sz="105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050" b="1" dirty="0">
                <a:solidFill>
                  <a:prstClr val="black"/>
                </a:solidFill>
                <a:latin typeface="Times New Roman" panose="02020603050405020304" pitchFamily="18" charset="0"/>
                <a:cs typeface="Times New Roman" panose="02020603050405020304" pitchFamily="18" charset="0"/>
              </a:rPr>
              <a:t>төмен</a:t>
            </a:r>
            <a:r>
              <a:rPr lang="ru-RU" sz="1050" b="1" dirty="0">
                <a:solidFill>
                  <a:srgbClr val="000000"/>
                </a:solidFill>
                <a:latin typeface="Times New Roman" panose="02020603050405020304" pitchFamily="18" charset="0"/>
              </a:rPr>
              <a:t>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49531</TotalTime>
  <Words>611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7121</cp:revision>
  <cp:lastPrinted>2025-07-15T07:11:11Z</cp:lastPrinted>
  <dcterms:created xsi:type="dcterms:W3CDTF">2018-03-27T06:03:00Z</dcterms:created>
  <dcterms:modified xsi:type="dcterms:W3CDTF">2025-12-12T07:33:21Z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