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7177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көктайғақ. Оңтүстік-батыстан жел соғады, күші 9-14 м/с. Ауа температурасы түнде 3-5, күндіз 1-3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27763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6</a:t>
                      </a:r>
                      <a:r>
                        <a:rPr lang="ru-RU" sz="1100" dirty="0" smtClean="0">
                          <a:latin typeface="Times New Roman" panose="02020603050405020304" pitchFamily="18" charset="0"/>
                          <a:cs typeface="Times New Roman" panose="02020603050405020304" pitchFamily="18" charset="0"/>
                        </a:rPr>
                        <a:t>7</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2226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4</a:t>
                      </a:r>
                      <a:endParaRPr lang="ru-RU" sz="11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9</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25202</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5007</cp:revision>
  <cp:lastPrinted>2021-07-01T03:56:27Z</cp:lastPrinted>
  <dcterms:created xsi:type="dcterms:W3CDTF">2018-03-27T06:03:00Z</dcterms:created>
  <dcterms:modified xsi:type="dcterms:W3CDTF">2025-12-12T07:38:58Z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