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0829400"/>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12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13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қар жауады</a:t>
            </a:r>
            <a:r>
              <a:rPr lang="kk-KZ" sz="1200" dirty="0">
                <a:latin typeface="Times New Roman" panose="02020603050405020304" pitchFamily="18" charset="0"/>
                <a:ea typeface="Calibri" panose="020F0502020204030204" pitchFamily="34" charset="0"/>
              </a:rPr>
              <a:t>. Оңтүстік-батыстан жел соғады, </a:t>
            </a:r>
            <a:r>
              <a:rPr lang="kk-KZ" sz="1200">
                <a:latin typeface="Times New Roman" panose="02020603050405020304" pitchFamily="18" charset="0"/>
                <a:ea typeface="Calibri" panose="020F0502020204030204" pitchFamily="34" charset="0"/>
              </a:rPr>
              <a:t>күші 9-14 м/с. </a:t>
            </a:r>
            <a:r>
              <a:rPr lang="ru-RU" sz="1200" dirty="0" err="1">
                <a:effectLst/>
                <a:latin typeface="Times New Roman" panose="02020603050405020304" pitchFamily="18" charset="0"/>
                <a:ea typeface="Calibri" panose="020F0502020204030204" pitchFamily="34" charset="0"/>
              </a:rPr>
              <a:t>Ауа</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6-8, </a:t>
            </a:r>
            <a:r>
              <a:rPr lang="kk-KZ" sz="1200" dirty="0">
                <a:latin typeface="Times New Roman" panose="02020603050405020304" pitchFamily="18" charset="0"/>
                <a:ea typeface="Calibri" panose="020F0502020204030204" pitchFamily="34" charset="0"/>
              </a:rPr>
              <a:t>күндіз 3-5 </a:t>
            </a:r>
            <a:r>
              <a:rPr lang="kk-KZ" sz="1200" dirty="0">
                <a:effectLst/>
                <a:latin typeface="Times New Roman" panose="02020603050405020304" pitchFamily="18" charset="0"/>
                <a:ea typeface="Calibri" panose="020F0502020204030204" pitchFamily="34" charset="0"/>
              </a:rPr>
              <a:t>градус </a:t>
            </a:r>
            <a:r>
              <a:rPr lang="kk-KZ" sz="1200" dirty="0">
                <a:latin typeface="Times New Roman" panose="02020603050405020304" pitchFamily="18" charset="0"/>
                <a:ea typeface="Calibri" panose="020F0502020204030204" pitchFamily="34" charset="0"/>
              </a:rPr>
              <a:t>аяз. </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13 желтоқсанның сағ. 20-дан 14 желтоқсанның сағ. 08-ға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жауын-шашынсыз. Оңтүстік-батыстан жел соғады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күші</a:t>
            </a:r>
            <a:r>
              <a:rPr lang="ru-RU" sz="1200" dirty="0">
                <a:latin typeface="Times New Roman" panose="02020603050405020304" pitchFamily="18" charset="0"/>
                <a:ea typeface="Calibri" panose="020F0502020204030204" pitchFamily="34" charset="0"/>
              </a:rPr>
              <a:t>  9-14 м/с. </a:t>
            </a:r>
            <a:r>
              <a:rPr lang="kk-KZ" sz="1200" dirty="0">
                <a:effectLst/>
                <a:latin typeface="Times New Roman" panose="02020603050405020304" pitchFamily="18" charset="0"/>
                <a:ea typeface="Calibri" panose="020F0502020204030204" pitchFamily="34" charset="0"/>
              </a:rPr>
              <a:t>Ауа температурасы 7-9</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градус аяз</a:t>
            </a:r>
            <a:r>
              <a:rPr lang="ru-RU" sz="1200" dirty="0">
                <a:latin typeface="Times New Roman" panose="02020603050405020304" pitchFamily="18" charset="0"/>
                <a:ea typeface="Calibri" panose="020F0502020204030204" pitchFamily="34" charset="0"/>
              </a:rPr>
              <a:t>.</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748155792"/>
              </p:ext>
            </p:extLst>
          </p:nvPr>
        </p:nvGraphicFramePr>
        <p:xfrm>
          <a:off x="5001868" y="4112580"/>
          <a:ext cx="4572000" cy="220890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5394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0618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85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2578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506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506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780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20502</TotalTime>
  <Words>571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3911</cp:revision>
  <cp:lastPrinted>2021-07-01T07:38:07Z</cp:lastPrinted>
  <dcterms:created xsi:type="dcterms:W3CDTF">2018-03-27T06:03:00Z</dcterms:created>
  <dcterms:modified xsi:type="dcterms:W3CDTF">2025-12-12T06:14:36Z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