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722540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13 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12 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13 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аздаған қар</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түнде </a:t>
            </a:r>
            <a:r>
              <a:rPr lang="kk-KZ" sz="1200" kern="900" dirty="0" smtClean="0">
                <a:solidFill>
                  <a:srgbClr val="000000"/>
                </a:solidFill>
                <a:latin typeface="Times New Roman" panose="02020603050405020304" pitchFamily="18" charset="0"/>
                <a:ea typeface="Times New Roman" panose="02020603050405020304" pitchFamily="18" charset="0"/>
              </a:rPr>
              <a:t>11-13, </a:t>
            </a:r>
            <a:r>
              <a:rPr lang="kk-KZ" sz="1200" kern="900" dirty="0" smtClean="0">
                <a:solidFill>
                  <a:srgbClr val="000000"/>
                </a:solidFill>
                <a:latin typeface="Times New Roman" panose="02020603050405020304" pitchFamily="18" charset="0"/>
                <a:ea typeface="Times New Roman" panose="02020603050405020304" pitchFamily="18" charset="0"/>
              </a:rPr>
              <a:t>күндіз </a:t>
            </a:r>
            <a:r>
              <a:rPr lang="kk-KZ" sz="1200" kern="900" dirty="0" smtClean="0">
                <a:solidFill>
                  <a:srgbClr val="000000"/>
                </a:solidFill>
                <a:latin typeface="Times New Roman" panose="02020603050405020304" pitchFamily="18" charset="0"/>
                <a:ea typeface="Times New Roman" panose="02020603050405020304" pitchFamily="18" charset="0"/>
              </a:rPr>
              <a:t>3-5 </a:t>
            </a:r>
            <a:r>
              <a:rPr lang="kk-KZ" sz="1200" kern="900" dirty="0">
                <a:solidFill>
                  <a:srgbClr val="000000"/>
                </a:solidFill>
                <a:latin typeface="Times New Roman" panose="02020603050405020304" pitchFamily="18" charset="0"/>
                <a:ea typeface="Times New Roman" panose="02020603050405020304" pitchFamily="18" charset="0"/>
              </a:rPr>
              <a:t>градус аяз</a:t>
            </a:r>
            <a:endParaRPr lang="ru-RU" sz="1200" dirty="0">
              <a:latin typeface="Times New Roman" panose="02020603050405020304" pitchFamily="18" charset="0"/>
              <a:cs typeface="Times New Roman" panose="02020603050405020304" pitchFamily="18" charset="0"/>
            </a:endParaRPr>
          </a:p>
          <a:p>
            <a:pPr lvl="0" algn="ctr"/>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14 </a:t>
            </a:r>
            <a:r>
              <a:rPr lang="kk-KZ" sz="1100" b="1" dirty="0">
                <a:solidFill>
                  <a:prstClr val="black"/>
                </a:solidFill>
                <a:latin typeface="Times New Roman" panose="02020603050405020304" pitchFamily="18" charset="0"/>
                <a:cs typeface="Times New Roman" panose="02020603050405020304" pitchFamily="18" charset="0"/>
              </a:rPr>
              <a:t>желтоқсан </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ctr"/>
            <a:r>
              <a:rPr lang="kk-KZ" sz="1100" b="1" dirty="0" smtClean="0">
                <a:solidFill>
                  <a:prstClr val="black"/>
                </a:solidFill>
                <a:latin typeface="Times New Roman" panose="02020603050405020304" pitchFamily="18" charset="0"/>
                <a:cs typeface="Times New Roman" panose="02020603050405020304" pitchFamily="18" charset="0"/>
              </a:rPr>
              <a:t>13 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14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41906403"/>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284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0.368</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13,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14 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27407</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5288</cp:revision>
  <cp:lastPrinted>2021-07-01T07:38:07Z</cp:lastPrinted>
  <dcterms:created xsi:type="dcterms:W3CDTF">2018-03-27T06:03:00Z</dcterms:created>
  <dcterms:modified xsi:type="dcterms:W3CDTF">2025-12-12T07:58:18Z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