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6208931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92881"/>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қар, бұрқасын, көктайғақ. Оңтүстік-батыстан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2-4,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аяз.</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желтоқсанға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493728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27578</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5045</cp:revision>
  <cp:lastPrinted>2021-07-01T07:38:07Z</cp:lastPrinted>
  <dcterms:created xsi:type="dcterms:W3CDTF">2018-03-27T06:03:00Z</dcterms:created>
  <dcterms:modified xsi:type="dcterms:W3CDTF">2025-12-12T07:41:36Z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