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91" d="100"/>
          <a:sy n="91" d="100"/>
        </p:scale>
        <p:origin x="-1458" y="-204"/>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12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7287046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400383"/>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a:t>
            </a:r>
            <a:r>
              <a:rPr lang="ru-RU" altLang="ru-RU" sz="1000" b="1" dirty="0" smtClean="0">
                <a:latin typeface="Times New Roman" pitchFamily="18" charset="0"/>
                <a:cs typeface="Times New Roman" pitchFamily="18" charset="0"/>
              </a:rPr>
              <a:t>1</a:t>
            </a:r>
            <a:r>
              <a:rPr lang="kk-KZ" altLang="ru-RU" sz="1000" b="1" dirty="0" smtClean="0">
                <a:solidFill>
                  <a:srgbClr val="000000"/>
                </a:solidFill>
                <a:latin typeface="Times New Roman" pitchFamily="18" charset="0"/>
                <a:cs typeface="Times New Roman" pitchFamily="18" charset="0"/>
              </a:rPr>
              <a:t>3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smtClean="0">
                <a:solidFill>
                  <a:srgbClr val="000000"/>
                </a:solidFill>
                <a:latin typeface="Times New Roman" pitchFamily="18" charset="0"/>
                <a:cs typeface="Times New Roman" pitchFamily="18" charset="0"/>
              </a:rPr>
              <a:t>12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1</a:t>
            </a:r>
            <a:r>
              <a:rPr lang="kk-KZ" altLang="ru-RU" sz="1000" b="1" dirty="0" smtClean="0">
                <a:solidFill>
                  <a:srgbClr val="000000"/>
                </a:solidFill>
                <a:latin typeface="Times New Roman" pitchFamily="18" charset="0"/>
                <a:cs typeface="Times New Roman" pitchFamily="18" charset="0"/>
              </a:rPr>
              <a:t>3 </a:t>
            </a:r>
            <a:r>
              <a:rPr lang="kk-KZ" altLang="ru-RU" sz="1000" b="1" dirty="0">
                <a:solidFill>
                  <a:srgbClr val="000000"/>
                </a:solidFill>
                <a:latin typeface="Times New Roman" pitchFamily="18" charset="0"/>
                <a:cs typeface="Times New Roman" pitchFamily="18" charset="0"/>
              </a:rPr>
              <a:t>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 жел соғады, күші 9-14 м/с. Ауа температурасы түнде </a:t>
            </a:r>
            <a:r>
              <a:rPr lang="kk-KZ" sz="1100" dirty="0" smtClean="0">
                <a:latin typeface="Times New Roman" pitchFamily="18" charset="0"/>
                <a:cs typeface="Times New Roman" pitchFamily="18" charset="0"/>
              </a:rPr>
              <a:t>13-15, күндіз 6-8 </a:t>
            </a:r>
            <a:r>
              <a:rPr lang="kk-KZ" sz="1100" dirty="0">
                <a:latin typeface="Times New Roman" pitchFamily="18" charset="0"/>
                <a:cs typeface="Times New Roman" pitchFamily="18" charset="0"/>
              </a:rPr>
              <a:t>градус аяз.</a:t>
            </a:r>
          </a:p>
          <a:p>
            <a:pPr indent="182563" algn="ctr"/>
            <a:r>
              <a:rPr lang="kk-KZ" altLang="ru-RU" sz="1050" b="1" dirty="0" smtClean="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3 </a:t>
            </a:r>
            <a:r>
              <a:rPr lang="kk-KZ" altLang="ru-RU" sz="1050" b="1" dirty="0">
                <a:solidFill>
                  <a:srgbClr val="000000"/>
                </a:solidFill>
                <a:latin typeface="Times New Roman" pitchFamily="18" charset="0"/>
                <a:cs typeface="Times New Roman" pitchFamily="18" charset="0"/>
              </a:rPr>
              <a:t>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a:t>
            </a:r>
            <a:r>
              <a:rPr lang="kk-KZ" sz="1100" smtClean="0">
                <a:latin typeface="Times New Roman" pitchFamily="18" charset="0"/>
                <a:cs typeface="Times New Roman" pitchFamily="18" charset="0"/>
              </a:rPr>
              <a:t>, 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6-8</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a:t>
            </a:r>
            <a:r>
              <a:rPr lang="kk-KZ" sz="1100" dirty="0" smtClean="0">
                <a:solidFill>
                  <a:srgbClr val="000000"/>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да, </a:t>
            </a:r>
            <a:r>
              <a:rPr lang="kk-KZ" sz="1100" dirty="0" smtClean="0">
                <a:solidFill>
                  <a:schemeClr val="tx1"/>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17606</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7276</cp:revision>
  <cp:lastPrinted>2021-07-01T03:56:27Z</cp:lastPrinted>
  <dcterms:created xsi:type="dcterms:W3CDTF">2018-03-27T06:03:00Z</dcterms:created>
  <dcterms:modified xsi:type="dcterms:W3CDTF">2025-12-12T08:06:12Z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