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679480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№346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526635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13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Бұлтты, түнде қарлы боран, күндіз жауын-шашын, кейде қатты (жаңбыр, қар), қарлы боран. Тұман, көктайғақ.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 9-14, </a:t>
            </a:r>
            <a:r>
              <a:rPr lang="kk-KZ" sz="1100" dirty="0">
                <a:latin typeface="Times New Roman" pitchFamily="18" charset="0"/>
                <a:cs typeface="Times New Roman" pitchFamily="18" charset="0"/>
              </a:rPr>
              <a:t>күндіз екпіні 15-20 </a:t>
            </a:r>
            <a:r>
              <a:rPr lang="kk-KZ" sz="1100" dirty="0" smtClean="0">
                <a:latin typeface="Times New Roman" pitchFamily="18" charset="0"/>
                <a:cs typeface="Times New Roman" pitchFamily="18" charset="0"/>
              </a:rPr>
              <a:t>м/с. </a:t>
            </a:r>
            <a:r>
              <a:rPr lang="kk-KZ" sz="1100" dirty="0">
                <a:latin typeface="Times New Roman" pitchFamily="18" charset="0"/>
                <a:cs typeface="Times New Roman" pitchFamily="18" charset="0"/>
              </a:rPr>
              <a:t>Ауа температурасы түнде және күндіз 0 градус шамасында.</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14 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13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a:t>
            </a:r>
            <a:r>
              <a:rPr lang="kk-KZ" sz="1100" dirty="0"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Жел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п</a:t>
            </a:r>
            <a:r>
              <a:rPr lang="kk-KZ" sz="1100" dirty="0" smtClean="0">
                <a:latin typeface="Times New Roman" pitchFamily="18" charset="0"/>
                <a:cs typeface="Times New Roman" pitchFamily="18" charset="0"/>
              </a:rPr>
              <a:t>орывы 23 </a:t>
            </a:r>
            <a:r>
              <a:rPr lang="kk-KZ" sz="1100" dirty="0" smtClean="0">
                <a:latin typeface="Times New Roman" pitchFamily="18" charset="0"/>
                <a:cs typeface="Times New Roman" pitchFamily="18" charset="0"/>
              </a:rPr>
              <a:t>м/с</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8-10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14 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37179</TotalTime>
  <Words>586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7007</cp:revision>
  <cp:lastPrinted>2021-07-01T03:56:27Z</cp:lastPrinted>
  <dcterms:created xsi:type="dcterms:W3CDTF">2018-03-27T06:03:00Z</dcterms:created>
  <dcterms:modified xsi:type="dcterms:W3CDTF">2025-12-12T07:12:07Z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