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0" d="100"/>
          <a:sy n="100" d="100"/>
        </p:scale>
        <p:origin x="178"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2637020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46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698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күндіз қар, бұрқасын, көктайғақ. Жел о</a:t>
            </a:r>
            <a:r>
              <a:rPr lang="kk-KZ" sz="1200" dirty="0">
                <a:latin typeface="Times New Roman" panose="02020603050405020304" pitchFamily="18" charset="0"/>
                <a:ea typeface="Times New Roman" panose="02020603050405020304" pitchFamily="18" charset="0"/>
              </a:rPr>
              <a:t>ңтүстік-шығыстан соғады</a:t>
            </a:r>
            <a:r>
              <a:rPr lang="kk-KZ" sz="1200" dirty="0">
                <a:solidFill>
                  <a:prstClr val="black"/>
                </a:solidFill>
                <a:latin typeface="Times New Roman" pitchFamily="18" charset="0"/>
                <a:cs typeface="Times New Roman" pitchFamily="18" charset="0"/>
              </a:rPr>
              <a:t>, күші 7-12, </a:t>
            </a:r>
            <a:r>
              <a:rPr lang="kk-KZ" sz="1200" dirty="0" smtClean="0">
                <a:solidFill>
                  <a:prstClr val="black"/>
                </a:solidFill>
                <a:latin typeface="Times New Roman" pitchFamily="18" charset="0"/>
                <a:cs typeface="Times New Roman" pitchFamily="18" charset="0"/>
              </a:rPr>
              <a:t>күндіз екпіні 15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0-2° аяз болады.</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endParaRPr lang="ru-RU" altLang="ru-RU" sz="1200" b="1" smtClean="0">
              <a:latin typeface="Times New Roman" panose="02020603050405020304" pitchFamily="18" charset="0"/>
              <a:cs typeface="Times New Roman" panose="02020603050405020304" pitchFamily="18" charset="0"/>
            </a:endParaRPr>
          </a:p>
          <a:p>
            <a:pPr algn="ctr">
              <a:spcBef>
                <a:spcPts val="0"/>
              </a:spcBef>
              <a:defRPr/>
            </a:pPr>
            <a:r>
              <a:rPr lang="ru-RU" altLang="ru-RU" sz="1200" b="1" smtClean="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kk-KZ" altLang="ru-RU" sz="1200" b="1" dirty="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14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қар, жаяу бұрқасын Жел оңтүстік-шығыстан соғады, күші 5-10 м/с. Ауа температурасы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5396" y="22920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81368" y="3264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79541076"/>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5350550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19650</TotalTime>
  <Words>574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3794</cp:revision>
  <cp:lastPrinted>2021-07-01T03:56:27Z</cp:lastPrinted>
  <dcterms:created xsi:type="dcterms:W3CDTF">2018-03-27T06:03:00Z</dcterms:created>
  <dcterms:modified xsi:type="dcterms:W3CDTF">2025-12-12T07:48:11Z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