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731295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желтоқсандағы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smtClean="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таңертең және күндіз </a:t>
            </a:r>
            <a:r>
              <a:rPr lang="kk-KZ" sz="1200" dirty="0" smtClean="0">
                <a:latin typeface="Times New Roman" panose="02020603050405020304" pitchFamily="18" charset="0"/>
                <a:cs typeface="Times New Roman" panose="02020603050405020304" pitchFamily="18" charset="0"/>
              </a:rPr>
              <a:t>жауын-шашын </a:t>
            </a:r>
            <a:r>
              <a:rPr lang="en-US"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жаңбыр, қар</a:t>
            </a:r>
            <a:r>
              <a:rPr lang="en-US"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көктайғақ, бұрқасын. Кей уақыттарда тұман. Жел оңтүстіктен батысқа ауысады 9-14, күндіз 15-20 м/с. Ауаның температурасы түнде 2-4 аяз, күндіз 3-5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оңтүстік-батыстан 9-14, екпіні 16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4-6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98031780"/>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0.162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818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0.164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344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30026486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16798</TotalTime>
  <Words>561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4006</cp:revision>
  <cp:lastPrinted>2021-07-01T07:38:07Z</cp:lastPrinted>
  <dcterms:created xsi:type="dcterms:W3CDTF">2018-03-27T06:03:00Z</dcterms:created>
  <dcterms:modified xsi:type="dcterms:W3CDTF">2025-12-13T07:41:01Z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