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№347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786347" cy="267765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14 желтоқсанға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2025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cs typeface="Times New Roman" pitchFamily="18" charset="0"/>
              </a:rPr>
              <a:t>13 желтоқсан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14</a:t>
            </a:r>
            <a:r>
              <a:rPr lang="kk-KZ" sz="1200" b="1" dirty="0" smtClean="0">
                <a:latin typeface="Times New Roman" pitchFamily="18" charset="0"/>
                <a:ea typeface="Times New Roman KZ" pitchFamily="18" charset="0"/>
                <a:cs typeface="Times New Roman" pitchFamily="18" charset="0"/>
              </a:rPr>
              <a:t> желтоқсан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таңертең және күндіз кей уақытта жауын-шашын (жаңбыр, қар)</a:t>
            </a:r>
            <a:r>
              <a:rPr lang="kk-KZ" sz="1200" dirty="0" smtClean="0">
                <a:latin typeface="Times New Roman KZ" pitchFamily="18" charset="0"/>
                <a:ea typeface="Times New Roman KZ" pitchFamily="18" charset="0"/>
                <a:cs typeface="Times New Roman" pitchFamily="18" charset="0"/>
              </a:rPr>
              <a:t>. </a:t>
            </a:r>
            <a:r>
              <a:rPr lang="kk-KZ" sz="1200" dirty="0" smtClean="0">
                <a:latin typeface="Times New Roman" pitchFamily="18" charset="0"/>
                <a:ea typeface="Times New Roman KZ" pitchFamily="18" charset="0"/>
                <a:cs typeface="Times New Roman" pitchFamily="18" charset="0"/>
              </a:rPr>
              <a:t>Ш</a:t>
            </a:r>
            <a:r>
              <a:rPr lang="kk-KZ" sz="1200" dirty="0" smtClean="0">
                <a:latin typeface="Times New Roman" pitchFamily="18" charset="0"/>
                <a:cs typeface="Times New Roman" pitchFamily="18" charset="0"/>
              </a:rPr>
              <a:t>ығыстан жел соғады, күші </a:t>
            </a:r>
            <a:r>
              <a:rPr lang="kk-KZ" sz="1200" dirty="0" smtClean="0">
                <a:latin typeface="Times New Roman" pitchFamily="18" charset="0"/>
                <a:cs typeface="Times New Roman" pitchFamily="18" charset="0"/>
              </a:rPr>
              <a:t>3-8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1-3 </a:t>
            </a:r>
            <a:r>
              <a:rPr lang="kk-KZ" sz="1200" dirty="0" smtClean="0">
                <a:latin typeface="Times New Roman" pitchFamily="18" charset="0"/>
                <a:cs typeface="Times New Roman" pitchFamily="18" charset="0"/>
              </a:rPr>
              <a:t>градус аяз, күндіз </a:t>
            </a:r>
            <a:r>
              <a:rPr lang="kk-KZ" sz="1200" dirty="0" smtClean="0">
                <a:latin typeface="Times New Roman" pitchFamily="18" charset="0"/>
                <a:cs typeface="Times New Roman" pitchFamily="18" charset="0"/>
              </a:rPr>
              <a:t>2-4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15 желтоқсанға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14 желтоқсан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15</a:t>
            </a:r>
            <a:r>
              <a:rPr lang="kk-KZ" sz="1200" b="1" dirty="0" smtClean="0">
                <a:latin typeface="Times New Roman" pitchFamily="18" charset="0"/>
                <a:ea typeface="Times New Roman KZ" pitchFamily="18" charset="0"/>
                <a:cs typeface="Times New Roman" pitchFamily="18" charset="0"/>
              </a:rPr>
              <a:t> желтоқсан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кей уақытта </a:t>
            </a:r>
            <a:r>
              <a:rPr lang="kk-KZ" sz="1200" dirty="0" smtClean="0">
                <a:latin typeface="Times New Roman" pitchFamily="18" charset="0"/>
                <a:cs typeface="Times New Roman" pitchFamily="18" charset="0"/>
              </a:rPr>
              <a:t>қар. </a:t>
            </a:r>
            <a:r>
              <a:rPr lang="kk-KZ" sz="1200" dirty="0" smtClean="0">
                <a:latin typeface="Times New Roman" pitchFamily="18" charset="0"/>
                <a:ea typeface="Times New Roman KZ" pitchFamily="18" charset="0"/>
                <a:cs typeface="Times New Roman" pitchFamily="18" charset="0"/>
              </a:rPr>
              <a:t>солтүстік-батыстан</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3-8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1-3 </a:t>
            </a:r>
            <a:r>
              <a:rPr lang="kk-KZ" sz="1200" dirty="0" smtClean="0">
                <a:latin typeface="Times New Roman" pitchFamily="18" charset="0"/>
                <a:cs typeface="Times New Roman" pitchFamily="18" charset="0"/>
              </a:rPr>
              <a:t>градус аяз</a:t>
            </a:r>
            <a:r>
              <a:rPr lang="kk-KZ" sz="1200" dirty="0" smtClean="0">
                <a:latin typeface="Times New Roman" pitchFamily="18" charset="0"/>
                <a:cs typeface="Times New Roman" pitchFamily="18" charset="0"/>
              </a:rPr>
              <a:t>.</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571744"/>
            <a:ext cx="4680169"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желтоқсанда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120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5414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1.083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118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0.207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Байменова А.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21876</TotalTime>
  <Words>548</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5495</cp:revision>
  <cp:lastPrinted>2021-07-01T03:56:27Z</cp:lastPrinted>
  <dcterms:created xsi:type="dcterms:W3CDTF">2018-03-27T06:03:00Z</dcterms:created>
  <dcterms:modified xsi:type="dcterms:W3CDTF">2025-12-13T07:05:49Z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