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8" y="3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05074733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347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13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14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қар, бұрқасын. Оңтүстік-батыстан жел соғады, күші 9-14, 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түнде 7-9 және күндіз 0-2 градус аяз.</a:t>
            </a:r>
          </a:p>
          <a:p>
            <a:pPr indent="355600" algn="just" hangingPunct="1">
              <a:defRPr/>
            </a:pPr>
            <a:r>
              <a:rPr lang="kk-KZ" sz="1200" dirty="0">
                <a:solidFill>
                  <a:prstClr val="black"/>
                </a:solidFill>
                <a:latin typeface="Times New Roman" panose="02020603050405020304" pitchFamily="18" charset="0"/>
                <a:cs typeface="Times New Roman" pitchFamily="18" charset="0"/>
              </a:rPr>
              <a:t>  </a:t>
            </a: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15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14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15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кей уақыттарда қар, бұрқасын. Оңтүстік-батыстан жел соғады</a:t>
            </a:r>
            <a:r>
              <a:rPr lang="kk-KZ" sz="1200">
                <a:solidFill>
                  <a:prstClr val="black"/>
                </a:solidFill>
                <a:latin typeface="Times New Roman" panose="02020603050405020304" pitchFamily="18" charset="0"/>
                <a:cs typeface="Times New Roman" pitchFamily="18" charset="0"/>
              </a:rPr>
              <a:t>, күші 15-20, екпіні 23-28, кей уақытта 30 </a:t>
            </a:r>
            <a:r>
              <a:rPr lang="kk-KZ" sz="1200" dirty="0">
                <a:solidFill>
                  <a:prstClr val="black"/>
                </a:solidFill>
                <a:latin typeface="Times New Roman" panose="02020603050405020304" pitchFamily="18" charset="0"/>
                <a:cs typeface="Times New Roman" pitchFamily="18" charset="0"/>
              </a:rPr>
              <a:t>м</a:t>
            </a:r>
            <a:r>
              <a:rPr lang="kk-KZ" sz="1200">
                <a:solidFill>
                  <a:prstClr val="black"/>
                </a:solidFill>
                <a:latin typeface="Times New Roman" panose="02020603050405020304" pitchFamily="18" charset="0"/>
                <a:cs typeface="Times New Roman" pitchFamily="18" charset="0"/>
              </a:rPr>
              <a:t>/с және одан көп</a:t>
            </a:r>
            <a:r>
              <a:rPr lang="ru-RU" sz="1200">
                <a:solidFill>
                  <a:prstClr val="black"/>
                </a:solidFill>
                <a:latin typeface="Times New Roman" panose="02020603050405020304" pitchFamily="18" charset="0"/>
                <a:cs typeface="Times New Roman" pitchFamily="18" charset="0"/>
              </a:rPr>
              <a:t>.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8-10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73570505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994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13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Жолдыбай Н</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2056</TotalTime>
  <Words>681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228</cp:revision>
  <dcterms:modified xsi:type="dcterms:W3CDTF">2025-12-13T09:53:39Z</dcterms:modified>
</cp:coreProperties>
</file>