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83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13 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13 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216362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04664"/>
            <a:ext cx="4752528" cy="1569660"/>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14</a:t>
            </a:r>
            <a:r>
              <a:rPr lang="kk-KZ" altLang="ru-RU" sz="1000" b="1" dirty="0">
                <a:solidFill>
                  <a:srgbClr val="000000"/>
                </a:solidFill>
                <a:latin typeface="Times New Roman" pitchFamily="18" charset="0"/>
                <a:cs typeface="Times New Roman" pitchFamily="18" charset="0"/>
              </a:rPr>
              <a:t> 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a:solidFill>
                  <a:srgbClr val="000000"/>
                </a:solidFill>
                <a:latin typeface="Times New Roman" pitchFamily="18" charset="0"/>
                <a:cs typeface="Times New Roman" pitchFamily="18" charset="0"/>
              </a:rPr>
              <a:t>13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a:solidFill>
                  <a:srgbClr val="000000"/>
                </a:solidFill>
                <a:latin typeface="Times New Roman" pitchFamily="18" charset="0"/>
                <a:cs typeface="Times New Roman" pitchFamily="18" charset="0"/>
              </a:rPr>
              <a:t>14</a:t>
            </a:r>
            <a:r>
              <a:rPr lang="kk-KZ" altLang="ru-RU" sz="1000" b="1" dirty="0">
                <a:solidFill>
                  <a:srgbClr val="000000"/>
                </a:solidFill>
                <a:latin typeface="Times New Roman" pitchFamily="18" charset="0"/>
                <a:cs typeface="Times New Roman" pitchFamily="18" charset="0"/>
              </a:rPr>
              <a:t> 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күндіз қар, бұрқасын. Оңтүстіктен, оңтүстік-шығыстан жел соғады, түнде күші 9-14, күндіз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7-9, күндіз 2-4 градус аяз.</a:t>
            </a:r>
          </a:p>
          <a:p>
            <a:pPr indent="182563" algn="ctr"/>
            <a:r>
              <a:rPr lang="kk-KZ" altLang="ru-RU" sz="1050" b="1" dirty="0">
                <a:solidFill>
                  <a:srgbClr val="000000"/>
                </a:solidFill>
                <a:latin typeface="Times New Roman" pitchFamily="18" charset="0"/>
                <a:cs typeface="Times New Roman" pitchFamily="18" charset="0"/>
              </a:rPr>
              <a:t>15 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14</a:t>
            </a:r>
            <a:r>
              <a:rPr lang="kk-KZ" altLang="ru-RU" sz="1050" b="1" dirty="0">
                <a:solidFill>
                  <a:srgbClr val="000000"/>
                </a:solidFill>
                <a:latin typeface="Times New Roman" pitchFamily="18" charset="0"/>
                <a:cs typeface="Times New Roman" pitchFamily="18" charset="0"/>
              </a:rPr>
              <a:t> 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15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қар, бұрқасын. Оңтүстік-батыстан жел соғады, күші 15-20, екпіні 23-28 м/с. Ауа температурасы 8-10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14</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15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17609</TotalTime>
  <Words>599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7280</cp:revision>
  <cp:lastPrinted>2021-07-01T03:56:27Z</cp:lastPrinted>
  <dcterms:created xsi:type="dcterms:W3CDTF">2018-03-27T06:03:00Z</dcterms:created>
  <dcterms:modified xsi:type="dcterms:W3CDTF">2025-12-13T07:43:52Z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