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124" d="100"/>
          <a:sy n="124" d="100"/>
        </p:scale>
        <p:origin x="-2288" y="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0958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051802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14</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13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14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Бүлтты, кей уақытты </a:t>
            </a:r>
            <a:r>
              <a:rPr lang="kk-KZ" sz="1100" dirty="0" smtClean="0">
                <a:solidFill>
                  <a:srgbClr val="000000"/>
                </a:solidFill>
                <a:latin typeface="Times New Roman" panose="02020603050405020304" pitchFamily="18" charset="0"/>
                <a:cs typeface="Times New Roman" panose="02020603050405020304" pitchFamily="18" charset="0"/>
                <a:sym typeface="+mn-ea"/>
              </a:rPr>
              <a:t>қар</a:t>
            </a:r>
            <a:r>
              <a:rPr lang="kk-KZ" sz="1100" dirty="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жаяу бұрқасын</a:t>
            </a:r>
            <a:r>
              <a:rPr lang="kk-KZ" sz="1100" smtClean="0">
                <a:solidFill>
                  <a:prstClr val="black"/>
                </a:solidFill>
                <a:latin typeface="Times New Roman" pitchFamily="18" charset="0"/>
                <a:cs typeface="Times New Roman" pitchFamily="18" charset="0"/>
              </a:rPr>
              <a:t>,</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ru-RU" sz="1100" dirty="0" smtClean="0">
                <a:solidFill>
                  <a:srgbClr val="000000"/>
                </a:solidFill>
                <a:latin typeface="Times New Roman" panose="02020603050405020304" pitchFamily="18" charset="0"/>
                <a:cs typeface="Times New Roman" panose="02020603050405020304" pitchFamily="18" charset="0"/>
                <a:sym typeface="+mn-ea"/>
              </a:rPr>
              <a:t>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екпіні </a:t>
            </a:r>
            <a:r>
              <a:rPr lang="ru-RU" sz="1100" dirty="0" smtClean="0">
                <a:solidFill>
                  <a:prstClr val="black"/>
                </a:solidFill>
                <a:latin typeface="Times New Roman" pitchFamily="18" charset="0"/>
                <a:cs typeface="Times New Roman" pitchFamily="18" charset="0"/>
              </a:rPr>
              <a:t>23-28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кей уақытты </a:t>
            </a:r>
            <a:r>
              <a:rPr lang="kk-KZ" sz="1100" dirty="0" smtClean="0">
                <a:solidFill>
                  <a:prstClr val="black"/>
                </a:solidFill>
                <a:latin typeface="Times New Roman" pitchFamily="18" charset="0"/>
                <a:cs typeface="Times New Roman" pitchFamily="18" charset="0"/>
              </a:rPr>
              <a:t>30 және одан аса .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4-6, күндіз </a:t>
            </a:r>
            <a:r>
              <a:rPr lang="kk-KZ" sz="1100" dirty="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14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15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Бүлтты,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15-18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аяз</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31064</TotalTime>
  <Words>587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PC</cp:lastModifiedBy>
  <cp:revision>4116</cp:revision>
  <cp:lastPrinted>2021-07-01T07:38:07Z</cp:lastPrinted>
  <dcterms:created xsi:type="dcterms:W3CDTF">2018-03-27T06:03:00Z</dcterms:created>
  <dcterms:modified xsi:type="dcterms:W3CDTF">2025-12-13T07:08:55Z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