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758817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Жолдарда көктайғақ. Кейде тұман. Оңтүстік-батыстан, оңтүстіктен жел соғады, күші 9-14 м/с. Ауа температурасы түнде 2-4 градус аяз, күндіз 1 градус аяздан 1 градус жылыға дейін</a:t>
            </a:r>
            <a:r>
              <a:rPr lang="kk-KZ" altLang="ru-RU" sz="1200" dirty="0" smtClean="0">
                <a:latin typeface="Times New Roman" panose="02020603050405020304" pitchFamily="18" charset="0"/>
                <a:cs typeface="Times New Roman" panose="02020603050405020304" pitchFamily="18" charset="0"/>
              </a:rPr>
              <a:t>.</a:t>
            </a:r>
          </a:p>
          <a:p>
            <a:pPr algn="ctr"/>
            <a:r>
              <a:rPr lang="kk-KZ" altLang="ru-RU" sz="1150" b="1" smtClean="0">
                <a:latin typeface="Times New Roman" panose="02020603050405020304" pitchFamily="18" charset="0"/>
                <a:cs typeface="Times New Roman" panose="02020603050405020304" pitchFamily="18" charset="0"/>
              </a:rPr>
              <a:t>15 </a:t>
            </a:r>
            <a:r>
              <a:rPr lang="kk-KZ" altLang="ru-RU" sz="1150" b="1" dirty="0" smtClean="0">
                <a:latin typeface="Times New Roman" panose="02020603050405020304" pitchFamily="18" charset="0"/>
                <a:cs typeface="Times New Roman" panose="02020603050405020304" pitchFamily="18" charset="0"/>
              </a:rPr>
              <a:t>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15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308550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27650</TotalTime>
  <Words>563</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5047</cp:revision>
  <cp:lastPrinted>2021-07-01T07:38:07Z</cp:lastPrinted>
  <dcterms:created xsi:type="dcterms:W3CDTF">2018-03-27T06:03:00Z</dcterms:created>
  <dcterms:modified xsi:type="dcterms:W3CDTF">2025-12-13T08:22:29Z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