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30150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13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түнде және таңертең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бұрқасын, көктайғақ. Жел о</a:t>
            </a:r>
            <a:r>
              <a:rPr lang="kk-KZ" sz="1200" dirty="0" smtClean="0">
                <a:latin typeface="Times New Roman" panose="02020603050405020304" pitchFamily="18" charset="0"/>
                <a:ea typeface="Times New Roman" panose="02020603050405020304" pitchFamily="18" charset="0"/>
              </a:rPr>
              <a:t>ңтүстік-шығыстан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түнде екпіні </a:t>
            </a:r>
            <a:r>
              <a:rPr lang="kk-KZ" sz="1200" dirty="0" smtClean="0">
                <a:solidFill>
                  <a:prstClr val="black"/>
                </a:solidFill>
                <a:latin typeface="Times New Roman" pitchFamily="18" charset="0"/>
                <a:cs typeface="Times New Roman" pitchFamily="18" charset="0"/>
              </a:rPr>
              <a:t>15-20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күндіз 0-2</a:t>
            </a:r>
            <a:r>
              <a:rPr lang="kk-KZ" sz="1200" dirty="0" smtClean="0">
                <a:solidFill>
                  <a:prstClr val="black"/>
                </a:solidFill>
                <a:latin typeface="Times New Roman" pitchFamily="18" charset="0"/>
                <a:cs typeface="Times New Roman" pitchFamily="18" charset="0"/>
              </a:rPr>
              <a:t>° жылы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15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 күші 5-10 м/с. Ауа температурасы 0-2°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230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874320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2324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22953</TotalTime>
  <Words>651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4153</cp:revision>
  <cp:lastPrinted>2021-07-01T03:56:27Z</cp:lastPrinted>
  <dcterms:created xsi:type="dcterms:W3CDTF">2018-03-27T06:03:00Z</dcterms:created>
  <dcterms:modified xsi:type="dcterms:W3CDTF">2025-12-13T07:49:07Z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