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4900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812037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оңтүстік-батысқа ауысып соғады 15-20, екпіні 23-28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түнде және күндіз </a:t>
            </a:r>
            <a:r>
              <a:rPr lang="kk-KZ" sz="1100" dirty="0" smtClean="0">
                <a:latin typeface="Times New Roman" pitchFamily="18" charset="0"/>
                <a:cs typeface="Times New Roman" pitchFamily="18" charset="0"/>
              </a:rPr>
              <a:t>7-9 градус 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Жел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п</a:t>
            </a:r>
            <a:r>
              <a:rPr lang="kk-KZ" sz="1100" dirty="0" smtClean="0">
                <a:latin typeface="Times New Roman" pitchFamily="18" charset="0"/>
                <a:cs typeface="Times New Roman" pitchFamily="18" charset="0"/>
              </a:rPr>
              <a:t>орывы 23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11</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37188</TotalTime>
  <Words>574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7014</cp:revision>
  <cp:lastPrinted>2021-07-01T03:56:27Z</cp:lastPrinted>
  <dcterms:created xsi:type="dcterms:W3CDTF">2018-03-27T06:03:00Z</dcterms:created>
  <dcterms:modified xsi:type="dcterms:W3CDTF">2025-12-13T07:12:38Z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