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0480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9263" y="12067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14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қар, бұрқасын, көктайғақ </a:t>
            </a:r>
            <a:r>
              <a:rPr lang="kk-KZ" altLang="ru-RU" sz="1150">
                <a:latin typeface="Times New Roman" panose="02020603050405020304" pitchFamily="18" charset="0"/>
                <a:cs typeface="Times New Roman" panose="02020603050405020304" pitchFamily="18" charset="0"/>
                <a:sym typeface="+mn-ea"/>
              </a:rPr>
              <a:t>болады</a:t>
            </a:r>
            <a:r>
              <a:rPr lang="kk-KZ" altLang="ru-RU" sz="1150" smtClean="0">
                <a:latin typeface="Times New Roman" panose="02020603050405020304" pitchFamily="18" charset="0"/>
                <a:cs typeface="Times New Roman" panose="02020603050405020304" pitchFamily="18" charset="0"/>
                <a:sym typeface="+mn-ea"/>
              </a:rPr>
              <a:t>. </a:t>
            </a:r>
            <a:r>
              <a:rPr lang="kk-KZ" altLang="ru-RU" sz="1150" dirty="0">
                <a:latin typeface="Times New Roman" panose="02020603050405020304" pitchFamily="18" charset="0"/>
                <a:cs typeface="Times New Roman" panose="02020603050405020304" pitchFamily="18" charset="0"/>
                <a:sym typeface="+mn-ea"/>
              </a:rPr>
              <a:t>Оңтүстік-батыстан жел соғады, күші 15-20 м/с. Ауа температурасы түнде және күндіз 7-9 градус суық 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15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14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15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 бұрқасын </a:t>
            </a:r>
            <a:r>
              <a:rPr lang="kk-KZ" altLang="ru-RU" sz="1150" dirty="0" smtClean="0">
                <a:latin typeface="Times New Roman" panose="02020603050405020304" pitchFamily="18" charset="0"/>
                <a:cs typeface="Times New Roman" panose="02020603050405020304" pitchFamily="18" charset="0"/>
                <a:sym typeface="+mn-ea"/>
              </a:rPr>
              <a:t>болады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Батыстан жел соғады, күші 15-20 м/с. Ауа температурасы 12-14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895564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желтоқсанда,</a:t>
            </a:r>
            <a:r>
              <a:rPr lang="ru-RU" sz="1150" dirty="0" smtClean="0">
                <a:solidFill>
                  <a:schemeClr val="tx1"/>
                </a:solidFill>
                <a:latin typeface="Times New Roman" panose="02020603050405020304" pitchFamily="18" charset="0"/>
                <a:cs typeface="Times New Roman" panose="02020603050405020304" pitchFamily="18" charset="0"/>
              </a:rPr>
              <a:t> 15</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38499</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6336</cp:revision>
  <cp:lastPrinted>2021-07-01T07:38:07Z</cp:lastPrinted>
  <dcterms:created xsi:type="dcterms:W3CDTF">2018-03-27T06:03:00Z</dcterms:created>
  <dcterms:modified xsi:type="dcterms:W3CDTF">2025-12-13T09:10:45Z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