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94496356"/>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6985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жауын-шашын (жаңбыр, қар), көктайғақ, жаяу бұрқасын. Оңтүстіктен, оңтүстік-шығыстан жел соғады, күші 9-14 м/с, таңертең және күндіз екпіні 15-20 м/с. Ауа температурасы түнде 6-8 градус, күндіз 1 градус аяздан 1 градус жылыға дейін</a:t>
            </a:r>
            <a:r>
              <a:rPr lang="kk-KZ" altLang="ru-RU" sz="1200" dirty="0" smtClean="0">
                <a:latin typeface="Times New Roman" panose="02020603050405020304" pitchFamily="18" charset="0"/>
                <a:cs typeface="Times New Roman" panose="02020603050405020304" pitchFamily="18" charset="0"/>
              </a:rPr>
              <a:t>.</a:t>
            </a:r>
          </a:p>
          <a:p>
            <a:pPr algn="ctr"/>
            <a:r>
              <a:rPr lang="kk-KZ" altLang="ru-RU" sz="1150" b="1" dirty="0" smtClean="0">
                <a:latin typeface="Times New Roman" panose="02020603050405020304" pitchFamily="18" charset="0"/>
                <a:cs typeface="Times New Roman" panose="02020603050405020304" pitchFamily="18" charset="0"/>
              </a:rPr>
              <a:t>15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14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15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23-28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8-10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желтоқсанға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5075944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25494</TotalTime>
  <Words>541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4910</cp:revision>
  <cp:lastPrinted>2021-07-01T07:38:07Z</cp:lastPrinted>
  <dcterms:created xsi:type="dcterms:W3CDTF">2018-03-27T06:03:00Z</dcterms:created>
  <dcterms:modified xsi:type="dcterms:W3CDTF">2025-12-13T08:07:55Z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