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384571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жоқ. Жолдарда көктайғақ. Кейде тұман. Оңтүстік-батыстан, оңтүстіктен жел соғады, күші 9-14 м/с. Ауа температурасы түнде 5-7 градус аяз, күндіз 1 градус аяздан 1 градус жылыға дейін.</a:t>
            </a: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23-28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40285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25274</TotalTime>
  <Words>585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5008</cp:revision>
  <cp:lastPrinted>2021-07-01T03:56:27Z</cp:lastPrinted>
  <dcterms:created xsi:type="dcterms:W3CDTF">2018-03-27T06:03:00Z</dcterms:created>
  <dcterms:modified xsi:type="dcterms:W3CDTF">2025-12-13T08:19:23Z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