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102401"/>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63918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жоқ. Жолдарда көктайғақ. Кейде тұман. Оңтүстік-батыстан, оңтүстіктен жел соғады, күші 9-14 м/с. Ауа температурасы түнде 5-7 градус аяз, күндіз 1 градус аяздан 1 градус жылыға дейін</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23-28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27138</TotalTime>
  <Words>620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5105</cp:revision>
  <cp:lastPrinted>2021-07-01T07:38:07Z</cp:lastPrinted>
  <dcterms:created xsi:type="dcterms:W3CDTF">2018-03-27T06:03:00Z</dcterms:created>
  <dcterms:modified xsi:type="dcterms:W3CDTF">2025-12-13T08:19:26Z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