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9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68849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№347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13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түнде және </a:t>
            </a:r>
            <a:r>
              <a:rPr lang="kk-KZ" sz="1200" dirty="0" smtClean="0">
                <a:solidFill>
                  <a:prstClr val="black"/>
                </a:solidFill>
                <a:latin typeface="Times New Roman" pitchFamily="18" charset="0"/>
                <a:cs typeface="Times New Roman" pitchFamily="18" charset="0"/>
              </a:rPr>
              <a:t>таңертең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бұрқасын</a:t>
            </a:r>
            <a:r>
              <a:rPr lang="kk-KZ" sz="1200" dirty="0">
                <a:solidFill>
                  <a:prstClr val="black"/>
                </a:solidFill>
                <a:latin typeface="Times New Roman" pitchFamily="18" charset="0"/>
                <a:cs typeface="Times New Roman" pitchFamily="18" charset="0"/>
              </a:rPr>
              <a:t>, көктайғақ. Жел </a:t>
            </a:r>
            <a:r>
              <a:rPr lang="kk-KZ" sz="1200" dirty="0" smtClean="0">
                <a:solidFill>
                  <a:prstClr val="black"/>
                </a:solidFill>
                <a:latin typeface="Times New Roman" pitchFamily="18" charset="0"/>
                <a:cs typeface="Times New Roman" pitchFamily="18" charset="0"/>
              </a:rPr>
              <a:t>о</a:t>
            </a:r>
            <a:r>
              <a:rPr lang="kk-KZ" sz="1200" dirty="0" smtClean="0">
                <a:latin typeface="Times New Roman" panose="02020603050405020304" pitchFamily="18" charset="0"/>
                <a:ea typeface="Times New Roman" panose="02020603050405020304" pitchFamily="18" charset="0"/>
              </a:rPr>
              <a:t>ңтүстік-шығыстан, оңтүстіктен </a:t>
            </a:r>
            <a:r>
              <a:rPr lang="kk-KZ" sz="1200" dirty="0">
                <a:latin typeface="Times New Roman" panose="02020603050405020304" pitchFamily="18" charset="0"/>
                <a:ea typeface="Times New Roman" panose="02020603050405020304"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түнде</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екпіні 15-20 м/с. 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15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9003397"/>
              </p:ext>
            </p:extLst>
          </p:nvPr>
        </p:nvGraphicFramePr>
        <p:xfrm>
          <a:off x="4953000" y="4235499"/>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19333</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3857</cp:revision>
  <cp:lastPrinted>2021-07-01T03:56:27Z</cp:lastPrinted>
  <dcterms:created xsi:type="dcterms:W3CDTF">2018-03-27T06:03:00Z</dcterms:created>
  <dcterms:modified xsi:type="dcterms:W3CDTF">2025-12-13T07:59:31Z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