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566"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349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2025 жыл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15 желтоқсан</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15 желтоқсан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002467652"/>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404664"/>
            <a:ext cx="4752528" cy="1569660"/>
          </a:xfrm>
          <a:prstGeom prst="rect">
            <a:avLst/>
          </a:prstGeom>
        </p:spPr>
        <p:txBody>
          <a:bodyPr wrap="square">
            <a:spAutoFit/>
          </a:bodyPr>
          <a:lstStyle/>
          <a:p>
            <a:pPr lvl="0" algn="ctr"/>
            <a:r>
              <a:rPr lang="ru-RU" altLang="ru-RU" sz="1000" b="1" dirty="0" err="1">
                <a:latin typeface="Times New Roman" pitchFamily="18" charset="0"/>
                <a:cs typeface="Times New Roman" pitchFamily="18" charset="0"/>
              </a:rPr>
              <a:t>Петропавл</a:t>
            </a:r>
            <a:r>
              <a:rPr lang="ru-RU" altLang="ru-RU" sz="1000" b="1" dirty="0">
                <a:latin typeface="Times New Roman" pitchFamily="18" charset="0"/>
                <a:cs typeface="Times New Roman" pitchFamily="18" charset="0"/>
              </a:rPr>
              <a:t> </a:t>
            </a:r>
            <a:r>
              <a:rPr lang="ru-RU" altLang="ru-RU" sz="1000" b="1" dirty="0" err="1">
                <a:latin typeface="Times New Roman" pitchFamily="18" charset="0"/>
                <a:cs typeface="Times New Roman" pitchFamily="18" charset="0"/>
              </a:rPr>
              <a:t>қаласы бойынша</a:t>
            </a:r>
            <a:r>
              <a:rPr lang="ru-RU" altLang="ru-RU" sz="1000" b="1" dirty="0">
                <a:latin typeface="Times New Roman" pitchFamily="18" charset="0"/>
                <a:cs typeface="Times New Roman" pitchFamily="18" charset="0"/>
              </a:rPr>
              <a:t> 16</a:t>
            </a:r>
            <a:r>
              <a:rPr lang="kk-KZ" altLang="ru-RU" sz="1000" b="1" dirty="0">
                <a:solidFill>
                  <a:srgbClr val="000000"/>
                </a:solidFill>
                <a:latin typeface="Times New Roman" pitchFamily="18" charset="0"/>
                <a:cs typeface="Times New Roman" pitchFamily="18" charset="0"/>
              </a:rPr>
              <a:t> желтоқсанға </a:t>
            </a:r>
            <a:r>
              <a:rPr lang="ru-RU" altLang="ru-RU" sz="1000" b="1" dirty="0">
                <a:solidFill>
                  <a:srgbClr val="000000"/>
                </a:solidFill>
                <a:latin typeface="Times New Roman" pitchFamily="18" charset="0"/>
                <a:cs typeface="Times New Roman" pitchFamily="18" charset="0"/>
              </a:rPr>
              <a:t>ауа-райы </a:t>
            </a:r>
            <a:r>
              <a:rPr lang="ru-RU" altLang="ru-RU" sz="1000" b="1" dirty="0" err="1">
                <a:solidFill>
                  <a:srgbClr val="000000"/>
                </a:solidFill>
                <a:latin typeface="Times New Roman" pitchFamily="18" charset="0"/>
                <a:cs typeface="Times New Roman" pitchFamily="18" charset="0"/>
              </a:rPr>
              <a:t>болжамы</a:t>
            </a:r>
            <a:endParaRPr lang="ru-RU" altLang="ru-RU" sz="1000" b="1" dirty="0">
              <a:solidFill>
                <a:srgbClr val="000000"/>
              </a:solidFill>
              <a:latin typeface="Times New Roman" pitchFamily="18" charset="0"/>
              <a:cs typeface="Times New Roman" pitchFamily="18" charset="0"/>
            </a:endParaRPr>
          </a:p>
          <a:p>
            <a:pPr algn="ctr"/>
            <a:r>
              <a:rPr lang="ru-RU" altLang="ru-RU" sz="1000" b="1" dirty="0">
                <a:solidFill>
                  <a:srgbClr val="000000"/>
                </a:solidFill>
                <a:latin typeface="Times New Roman" pitchFamily="18" charset="0"/>
                <a:cs typeface="Times New Roman" pitchFamily="18" charset="0"/>
              </a:rPr>
              <a:t>2025 </a:t>
            </a:r>
            <a:r>
              <a:rPr lang="ru-RU" altLang="ru-RU" sz="1000" b="1" dirty="0" err="1">
                <a:solidFill>
                  <a:srgbClr val="000000"/>
                </a:solidFill>
                <a:latin typeface="Times New Roman" pitchFamily="18" charset="0"/>
                <a:cs typeface="Times New Roman" pitchFamily="18" charset="0"/>
              </a:rPr>
              <a:t>жылғы </a:t>
            </a:r>
            <a:r>
              <a:rPr lang="ru-RU" altLang="ru-RU" sz="1000" b="1" dirty="0">
                <a:solidFill>
                  <a:srgbClr val="000000"/>
                </a:solidFill>
                <a:latin typeface="Times New Roman" pitchFamily="18" charset="0"/>
                <a:cs typeface="Times New Roman" pitchFamily="18" charset="0"/>
              </a:rPr>
              <a:t>15 </a:t>
            </a:r>
            <a:r>
              <a:rPr lang="kk-KZ" altLang="ru-RU" sz="1000" b="1" dirty="0">
                <a:solidFill>
                  <a:srgbClr val="000000"/>
                </a:solidFill>
                <a:latin typeface="Times New Roman" pitchFamily="18" charset="0"/>
                <a:cs typeface="Times New Roman" pitchFamily="18" charset="0"/>
              </a:rPr>
              <a:t>желтоқсаннан </a:t>
            </a:r>
            <a:r>
              <a:rPr lang="ru-RU" altLang="ru-RU" sz="1000" b="1" dirty="0">
                <a:solidFill>
                  <a:srgbClr val="000000"/>
                </a:solidFill>
                <a:latin typeface="Times New Roman" pitchFamily="18" charset="0"/>
                <a:cs typeface="Times New Roman" pitchFamily="18" charset="0"/>
              </a:rPr>
              <a:t>20 </a:t>
            </a:r>
            <a:r>
              <a:rPr lang="ru-RU" altLang="ru-RU" sz="1000" b="1" dirty="0" err="1">
                <a:solidFill>
                  <a:srgbClr val="000000"/>
                </a:solidFill>
                <a:latin typeface="Times New Roman" pitchFamily="18" charset="0"/>
                <a:cs typeface="Times New Roman" pitchFamily="18" charset="0"/>
              </a:rPr>
              <a:t>сағаттан </a:t>
            </a:r>
            <a:r>
              <a:rPr lang="ru-RU" altLang="ru-RU" sz="1000" b="1" dirty="0">
                <a:solidFill>
                  <a:srgbClr val="000000"/>
                </a:solidFill>
                <a:latin typeface="Times New Roman" pitchFamily="18" charset="0"/>
                <a:cs typeface="Times New Roman" pitchFamily="18" charset="0"/>
              </a:rPr>
              <a:t>16</a:t>
            </a:r>
            <a:r>
              <a:rPr lang="kk-KZ" altLang="ru-RU" sz="1000" b="1" dirty="0">
                <a:solidFill>
                  <a:srgbClr val="000000"/>
                </a:solidFill>
                <a:latin typeface="Times New Roman" pitchFamily="18" charset="0"/>
                <a:cs typeface="Times New Roman" pitchFamily="18" charset="0"/>
              </a:rPr>
              <a:t> желтоқсанға </a:t>
            </a:r>
            <a:r>
              <a:rPr lang="ru-RU" altLang="ru-RU" sz="1000" b="1" dirty="0">
                <a:solidFill>
                  <a:srgbClr val="000000"/>
                </a:solidFill>
                <a:latin typeface="Times New Roman" pitchFamily="18" charset="0"/>
                <a:cs typeface="Times New Roman" pitchFamily="18" charset="0"/>
              </a:rPr>
              <a:t>20 </a:t>
            </a:r>
            <a:r>
              <a:rPr lang="ru-RU" altLang="ru-RU" sz="1000" b="1" dirty="0" err="1">
                <a:solidFill>
                  <a:srgbClr val="000000"/>
                </a:solidFill>
                <a:latin typeface="Times New Roman" pitchFamily="18" charset="0"/>
                <a:cs typeface="Times New Roman" pitchFamily="18" charset="0"/>
              </a:rPr>
              <a:t>сағатқа дейін</a:t>
            </a:r>
            <a:r>
              <a:rPr lang="ru-RU" altLang="ru-RU" sz="1000" b="1" dirty="0">
                <a:solidFill>
                  <a:srgbClr val="000000"/>
                </a:solidFill>
                <a:latin typeface="Times New Roman" pitchFamily="18" charset="0"/>
                <a:cs typeface="Times New Roman" pitchFamily="18" charset="0"/>
              </a:rPr>
              <a:t>   </a:t>
            </a:r>
            <a:endParaRPr lang="kk-KZ" sz="10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Бұлтты, қар, бұрқасын,. Оңтүстік-батыстан, батыстан жел соғады, </a:t>
            </a:r>
            <a:r>
              <a:rPr lang="kk-KZ" sz="1100">
                <a:latin typeface="Times New Roman" pitchFamily="18" charset="0"/>
                <a:cs typeface="Times New Roman" pitchFamily="18" charset="0"/>
              </a:rPr>
              <a:t>күші </a:t>
            </a:r>
            <a:r>
              <a:rPr lang="kk-KZ" sz="1100" smtClean="0">
                <a:latin typeface="Times New Roman" pitchFamily="18" charset="0"/>
                <a:cs typeface="Times New Roman" pitchFamily="18" charset="0"/>
              </a:rPr>
              <a:t>15-20, түнде екпіні 25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және күндіз 12-14 градус аяз.</a:t>
            </a:r>
          </a:p>
          <a:p>
            <a:pPr indent="182563" algn="ctr"/>
            <a:r>
              <a:rPr lang="kk-KZ" altLang="ru-RU" sz="1050" b="1" dirty="0">
                <a:solidFill>
                  <a:srgbClr val="000000"/>
                </a:solidFill>
                <a:latin typeface="Times New Roman" pitchFamily="18" charset="0"/>
                <a:cs typeface="Times New Roman" pitchFamily="18" charset="0"/>
              </a:rPr>
              <a:t>17 желтоқсанға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2025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16</a:t>
            </a:r>
            <a:r>
              <a:rPr lang="kk-KZ" altLang="ru-RU" sz="1050" b="1" dirty="0">
                <a:solidFill>
                  <a:srgbClr val="000000"/>
                </a:solidFill>
                <a:latin typeface="Times New Roman" pitchFamily="18" charset="0"/>
                <a:cs typeface="Times New Roman" pitchFamily="18" charset="0"/>
              </a:rPr>
              <a:t> желтоқсанға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17 </a:t>
            </a:r>
            <a:r>
              <a:rPr lang="kk-KZ" altLang="ru-RU" sz="1050" b="1" dirty="0">
                <a:solidFill>
                  <a:srgbClr val="000000"/>
                </a:solidFill>
                <a:latin typeface="Times New Roman" pitchFamily="18" charset="0"/>
                <a:cs typeface="Times New Roman" pitchFamily="18" charset="0"/>
              </a:rPr>
              <a:t>желтоқсанға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 қар, бұрқасын. Оңтүстік-батыстан жел соғады, күші 9-14, екпіні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17-19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16</a:t>
            </a:r>
            <a:r>
              <a:rPr lang="kk-KZ" sz="1100" dirty="0">
                <a:solidFill>
                  <a:srgbClr val="000000"/>
                </a:solidFill>
                <a:latin typeface="Times New Roman" pitchFamily="18" charset="0"/>
                <a:cs typeface="Times New Roman" pitchFamily="18" charset="0"/>
              </a:rPr>
              <a:t> желтоқсан</a:t>
            </a:r>
            <a:r>
              <a:rPr lang="kk-KZ" sz="1100" dirty="0">
                <a:solidFill>
                  <a:schemeClr val="tx1"/>
                </a:solidFill>
                <a:latin typeface="Times New Roman" pitchFamily="18" charset="0"/>
                <a:cs typeface="Times New Roman" pitchFamily="18" charset="0"/>
              </a:rPr>
              <a:t>да, 17 </a:t>
            </a:r>
            <a:r>
              <a:rPr lang="kk-KZ" sz="1100" dirty="0">
                <a:solidFill>
                  <a:srgbClr val="000000"/>
                </a:solidFill>
                <a:latin typeface="Times New Roman" pitchFamily="18" charset="0"/>
                <a:cs typeface="Times New Roman" pitchFamily="18" charset="0"/>
              </a:rPr>
              <a:t>желтоқсан</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17622</TotalTime>
  <Words>553</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7292</cp:revision>
  <cp:lastPrinted>2021-07-01T03:56:27Z</cp:lastPrinted>
  <dcterms:created xsi:type="dcterms:W3CDTF">2018-03-27T06:03:00Z</dcterms:created>
  <dcterms:modified xsi:type="dcterms:W3CDTF">2025-12-15T06:54:43Z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