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39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081919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49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1938992"/>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о</a:t>
            </a:r>
            <a:r>
              <a:rPr lang="kk-KZ" sz="1200" dirty="0" smtClean="0">
                <a:solidFill>
                  <a:prstClr val="black"/>
                </a:solidFill>
                <a:latin typeface="Times New Roman" panose="02020603050405020304" pitchFamily="18" charset="0"/>
                <a:ea typeface="Times New Roman" panose="02020603050405020304" pitchFamily="18" charset="0"/>
              </a:rPr>
              <a:t>ңтүстік-шығыстан, оңтүстіктен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7-12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6-8°,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4-6° аяз </a:t>
            </a:r>
            <a:r>
              <a:rPr lang="kk-KZ" sz="1200" dirty="0" smtClean="0">
                <a:solidFill>
                  <a:prstClr val="black"/>
                </a:solidFill>
                <a:latin typeface="Times New Roman" pitchFamily="18" charset="0"/>
                <a:cs typeface="Times New Roman" pitchFamily="18" charset="0"/>
              </a:rPr>
              <a:t>болады.</a:t>
            </a: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itchFamily="18" charset="0"/>
                <a:cs typeface="Times New Roman"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kk-KZ" altLang="ru-RU" sz="1200" b="1" dirty="0">
                <a:latin typeface="Times New Roman" panose="02020603050405020304" pitchFamily="18" charset="0"/>
                <a:cs typeface="Times New Roman" panose="02020603050405020304" pitchFamily="18" charset="0"/>
              </a:rPr>
              <a:t>желтоқсанға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17 </a:t>
            </a:r>
            <a:r>
              <a:rPr lang="kk-KZ"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бұрқасын</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түстік-батыстан </a:t>
            </a:r>
            <a:r>
              <a:rPr lang="kk-KZ" sz="1200" dirty="0" smtClean="0">
                <a:solidFill>
                  <a:prstClr val="black"/>
                </a:solidFill>
                <a:latin typeface="Times New Roman" pitchFamily="18" charset="0"/>
                <a:cs typeface="Times New Roman" pitchFamily="18" charset="0"/>
              </a:rPr>
              <a:t>соғады, күші 7-12 м/с. Ауа температурасы </a:t>
            </a:r>
            <a:r>
              <a:rPr lang="kk-KZ" sz="1200" dirty="0" smtClean="0">
                <a:solidFill>
                  <a:prstClr val="black"/>
                </a:solidFill>
                <a:latin typeface="Times New Roman" pitchFamily="18" charset="0"/>
                <a:cs typeface="Times New Roman" pitchFamily="18" charset="0"/>
              </a:rPr>
              <a:t>6-8°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25122" y="222306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44850" y="315120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37368805"/>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0,015</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4906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0,981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0Азот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0,454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196</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0,491</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715475428"/>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Бухтоярова Л.А. / Эрнст Л.В. </a:t>
            </a: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22969</TotalTime>
  <Words>640</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4158</cp:revision>
  <cp:lastPrinted>2021-07-01T03:56:27Z</cp:lastPrinted>
  <dcterms:created xsi:type="dcterms:W3CDTF">2018-03-27T06:03:00Z</dcterms:created>
  <dcterms:modified xsi:type="dcterms:W3CDTF">2025-12-15T07:26:38Z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