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2345835"/>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кей уақыттарда қар, бұрқасын. Оңтүстік-батыстан жел соғады, күші 9-14, екпіні 15-20 м/с. Ауа температурасы түнде 10-12, күндіз 5-7 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жаяу</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377474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27054</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5107</cp:revision>
  <cp:lastPrinted>2021-07-01T07:38:07Z</cp:lastPrinted>
  <dcterms:created xsi:type="dcterms:W3CDTF">2018-03-27T06:03:00Z</dcterms:created>
  <dcterms:modified xsi:type="dcterms:W3CDTF">2025-12-15T08:21:25Z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