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44584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6328252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1,65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0,036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16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Жел солтүстік-батыстан, батыстан 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12-14</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аяз.</a:t>
            </a:r>
            <a:endParaRPr lang="ru-RU" sz="1100" dirty="0" smtClean="0">
              <a:latin typeface="Times New Roman" pitchFamily="18" charset="0"/>
              <a:cs typeface="Times New Roman" pitchFamily="18" charset="0"/>
            </a:endParaRP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Жел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37244</TotalTime>
  <Words>565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7019</cp:revision>
  <cp:lastPrinted>2021-07-01T03:56:27Z</cp:lastPrinted>
  <dcterms:created xsi:type="dcterms:W3CDTF">2018-03-27T06:03:00Z</dcterms:created>
  <dcterms:modified xsi:type="dcterms:W3CDTF">2025-12-15T06:15:59Z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