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94361443"/>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349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092881"/>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желтоқсанға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15 желтоқсан</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16 </a:t>
            </a:r>
            <a:r>
              <a:rPr lang="ru-RU" sz="1200" b="1" dirty="0" err="1" smtClean="0">
                <a:latin typeface="Times New Roman" panose="02020603050405020304" pitchFamily="18" charset="0"/>
                <a:cs typeface="Times New Roman" panose="02020603050405020304" pitchFamily="18" charset="0"/>
              </a:rPr>
              <a:t>желтоқсан</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a:latin typeface="Times New Roman" panose="02020603050405020304" pitchFamily="18" charset="0"/>
                <a:cs typeface="Times New Roman" panose="02020603050405020304" pitchFamily="18" charset="0"/>
              </a:rPr>
              <a:t>Оңтүстік-батыстан жел соғады, күші </a:t>
            </a:r>
            <a:r>
              <a:rPr lang="kk-KZ" altLang="ru-RU" sz="1200" dirty="0" smtClean="0">
                <a:latin typeface="Times New Roman" panose="02020603050405020304" pitchFamily="18" charset="0"/>
                <a:cs typeface="Times New Roman" panose="02020603050405020304" pitchFamily="18" charset="0"/>
              </a:rPr>
              <a:t>7-12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5-7, </a:t>
            </a:r>
            <a:r>
              <a:rPr lang="kk-KZ" altLang="ru-RU" sz="1200" dirty="0">
                <a:latin typeface="Times New Roman" panose="02020603050405020304" pitchFamily="18" charset="0"/>
                <a:cs typeface="Times New Roman" panose="02020603050405020304" pitchFamily="18" charset="0"/>
              </a:rPr>
              <a:t>күндіз </a:t>
            </a:r>
            <a:r>
              <a:rPr lang="kk-KZ" altLang="ru-RU" sz="1200" dirty="0">
                <a:latin typeface="Times New Roman" panose="02020603050405020304" pitchFamily="18" charset="0"/>
                <a:cs typeface="Times New Roman" panose="02020603050405020304" pitchFamily="18" charset="0"/>
              </a:rPr>
              <a:t>1-3 градус аяз.</a:t>
            </a:r>
            <a:endParaRPr lang="kk-KZ" altLang="ru-RU" sz="1200" dirty="0">
              <a:latin typeface="Times New Roman" panose="02020603050405020304" pitchFamily="18" charset="0"/>
              <a:cs typeface="Times New Roman" panose="02020603050405020304" pitchFamily="18" charset="0"/>
            </a:endParaRP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17 желтоқсанға </a:t>
            </a:r>
            <a:r>
              <a:rPr lang="ru-RU" altLang="ru-RU" sz="1150" b="1" dirty="0" smtClean="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16 </a:t>
            </a:r>
            <a:r>
              <a:rPr lang="ru-RU" sz="1150" b="1" dirty="0" err="1" smtClean="0">
                <a:latin typeface="Times New Roman" panose="02020603050405020304" pitchFamily="18" charset="0"/>
                <a:cs typeface="Times New Roman" panose="02020603050405020304" pitchFamily="18" charset="0"/>
              </a:rPr>
              <a:t>желтоқсан</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altLang="ru-RU" sz="1150" b="1" dirty="0" smtClean="0">
                <a:latin typeface="Times New Roman" panose="02020603050405020304" pitchFamily="18" charset="0"/>
                <a:cs typeface="Times New Roman" panose="02020603050405020304" pitchFamily="18" charset="0"/>
              </a:rPr>
              <a:t>17 желтоқсан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5-10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8-10 градус </a:t>
            </a:r>
            <a:r>
              <a:rPr lang="ru-RU" sz="1150" dirty="0" err="1">
                <a:latin typeface="Times New Roman" panose="02020603050405020304" pitchFamily="18" charset="0"/>
                <a:cs typeface="Times New Roman" panose="02020603050405020304" pitchFamily="18" charset="0"/>
              </a:rPr>
              <a:t>аяз</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15 желтоқсанға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34937287"/>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 xmlns:a16="http://schemas.microsoft.com/office/drawing/2014/main" val="3583770891"/>
                    </a:ext>
                  </a:extLst>
                </a:gridCol>
                <a:gridCol w="1435564">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 Кириллова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27564</TotalTime>
  <Words>544</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5048</cp:revision>
  <cp:lastPrinted>2021-07-01T07:38:07Z</cp:lastPrinted>
  <dcterms:created xsi:type="dcterms:W3CDTF">2018-03-27T06:03:00Z</dcterms:created>
  <dcterms:modified xsi:type="dcterms:W3CDTF">2025-12-15T08:08:49Z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