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342242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 снег, низовая метель. Ветер юго-западный 9-14, ночью и утром порывы 15-20 м/с. Температура воздуха ночью 8-10,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декабря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314133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7,9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5393</TotalTime>
  <Words>568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975</cp:revision>
  <cp:lastPrinted>2021-07-01T03:56:27Z</cp:lastPrinted>
  <dcterms:created xsi:type="dcterms:W3CDTF">2024-09-22T07:48:17Z</dcterms:created>
  <dcterms:modified xsi:type="dcterms:W3CDTF">2025-12-15T08:17:13Z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