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32142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9263" y="120670"/>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16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жауын-шашынсыз. Оңтүстік-батыстан, батыстан </a:t>
            </a:r>
            <a:r>
              <a:rPr lang="kk-KZ" altLang="ru-RU" sz="1150" dirty="0">
                <a:latin typeface="Times New Roman" panose="02020603050405020304" pitchFamily="18" charset="0"/>
                <a:cs typeface="Times New Roman" panose="02020603050405020304" pitchFamily="18" charset="0"/>
                <a:sym typeface="+mn-ea"/>
              </a:rPr>
              <a:t>жел соғады, күші </a:t>
            </a:r>
            <a:r>
              <a:rPr lang="kk-KZ" altLang="ru-RU" sz="1150" dirty="0" smtClean="0">
                <a:latin typeface="Times New Roman" panose="02020603050405020304" pitchFamily="18" charset="0"/>
                <a:cs typeface="Times New Roman" panose="02020603050405020304" pitchFamily="18" charset="0"/>
                <a:sym typeface="+mn-ea"/>
              </a:rPr>
              <a:t>9-14 м/с</a:t>
            </a:r>
            <a:r>
              <a:rPr lang="kk-KZ" altLang="ru-RU" sz="1150" dirty="0">
                <a:latin typeface="Times New Roman" panose="02020603050405020304" pitchFamily="18" charset="0"/>
                <a:cs typeface="Times New Roman" panose="02020603050405020304" pitchFamily="18" charset="0"/>
                <a:sym typeface="+mn-ea"/>
              </a:rPr>
              <a:t>. Ауа температурасы түнде және күндіз </a:t>
            </a:r>
            <a:r>
              <a:rPr lang="kk-KZ" altLang="ru-RU" sz="1150" dirty="0" smtClean="0">
                <a:latin typeface="Times New Roman" panose="02020603050405020304" pitchFamily="18" charset="0"/>
                <a:cs typeface="Times New Roman" panose="02020603050405020304" pitchFamily="18" charset="0"/>
                <a:sym typeface="+mn-ea"/>
              </a:rPr>
              <a:t>11-13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аяз болады.</a:t>
            </a:r>
          </a:p>
          <a:p>
            <a:pPr algn="ctr"/>
            <a:r>
              <a:rPr lang="kk-KZ" sz="1150" b="1" dirty="0" smtClean="0">
                <a:latin typeface="Times New Roman" panose="02020603050405020304" pitchFamily="18" charset="0"/>
                <a:cs typeface="Times New Roman" panose="02020603050405020304" pitchFamily="18" charset="0"/>
              </a:rPr>
              <a:t>17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16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17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жауын-шашынсыз</a:t>
            </a:r>
            <a:r>
              <a:rPr lang="kk-KZ" sz="1150" dirty="0" smtClean="0">
                <a:latin typeface="Times New Roman" panose="02020603050405020304" pitchFamily="18" charset="0"/>
                <a:cs typeface="Times New Roman" panose="02020603050405020304" pitchFamily="18" charset="0"/>
              </a:rPr>
              <a:t>. Оңтүстік-батыстан жел соғады, күші 7-12 м/с. Ауа температурасы 15-18 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7352590"/>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желтоқсанда,</a:t>
            </a:r>
            <a:r>
              <a:rPr lang="ru-RU" sz="1150" dirty="0" smtClean="0">
                <a:solidFill>
                  <a:schemeClr val="tx1"/>
                </a:solidFill>
                <a:latin typeface="Times New Roman" panose="02020603050405020304" pitchFamily="18" charset="0"/>
                <a:cs typeface="Times New Roman" panose="02020603050405020304" pitchFamily="18" charset="0"/>
              </a:rPr>
              <a:t> 17</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38513</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6345</cp:revision>
  <cp:lastPrinted>2021-07-01T07:38:07Z</cp:lastPrinted>
  <dcterms:created xsi:type="dcterms:W3CDTF">2018-03-27T06:03:00Z</dcterms:created>
  <dcterms:modified xsi:type="dcterms:W3CDTF">2025-12-15T08:35:10Z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