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08" y="18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9651"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8380952"/>
              </p:ext>
            </p:extLst>
          </p:nvPr>
        </p:nvGraphicFramePr>
        <p:xfrm>
          <a:off x="344488" y="2141593"/>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31123" y="312773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0670630"/>
              </p:ext>
            </p:extLst>
          </p:nvPr>
        </p:nvGraphicFramePr>
        <p:xfrm>
          <a:off x="5052518" y="515719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129</a:t>
                      </a:r>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1660" y="4479280"/>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1</a:t>
            </a:r>
            <a:r>
              <a:rPr lang="en-US" altLang="ru-RU" sz="1100" b="1" dirty="0" smtClean="0">
                <a:latin typeface="Times New Roman" panose="02020603050405020304" pitchFamily="18" charset="0"/>
                <a:cs typeface="Times New Roman" panose="02020603050405020304" pitchFamily="18" charset="0"/>
              </a:rPr>
              <a:t>6</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5</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қар, тұман, көктайғақ</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2-4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1</a:t>
            </a:r>
            <a:r>
              <a:rPr lang="en-US" sz="1100" b="1" dirty="0" smtClean="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35046" y="413938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31055</TotalTime>
  <Words>588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4118</cp:revision>
  <cp:lastPrinted>2021-07-01T07:38:07Z</cp:lastPrinted>
  <dcterms:created xsi:type="dcterms:W3CDTF">2018-03-27T06:03:00Z</dcterms:created>
  <dcterms:modified xsi:type="dcterms:W3CDTF">2025-12-15T06:58:45Z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