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06080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аздаған жауын-шашын </a:t>
            </a:r>
            <a:r>
              <a:rPr lang="kk-KZ" sz="1200" dirty="0" smtClean="0">
                <a:latin typeface="Times New Roman" panose="02020603050405020304" pitchFamily="18" charset="0"/>
                <a:cs typeface="Times New Roman" panose="02020603050405020304" pitchFamily="18" charset="0"/>
              </a:rPr>
              <a:t>(көбіне қар), көктайғақ. Жел оңтүстік-батыстан 3-8 м/с. Ауаның температурасы түнде 5-7 аяз, күндіз 0-2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 солтүстік-батыстан 3-8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8-10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4501972"/>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6206730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16816</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4010</cp:revision>
  <cp:lastPrinted>2021-07-01T07:38:07Z</cp:lastPrinted>
  <dcterms:created xsi:type="dcterms:W3CDTF">2018-03-27T06:03:00Z</dcterms:created>
  <dcterms:modified xsi:type="dcterms:W3CDTF">2025-12-15T06:55:18Z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