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9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565053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түнде қар, бұрқасын. Жел о</a:t>
            </a:r>
            <a:r>
              <a:rPr lang="kk-KZ" sz="1200" dirty="0" smtClean="0">
                <a:solidFill>
                  <a:prstClr val="black"/>
                </a:solidFill>
                <a:latin typeface="Times New Roman" panose="02020603050405020304" pitchFamily="18" charset="0"/>
                <a:ea typeface="Times New Roman" panose="02020603050405020304" pitchFamily="18" charset="0"/>
              </a:rPr>
              <a:t>ңтүстік-шығыстан, оңтүстіктен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5396" y="22920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86118197"/>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Эрнст Л.В. </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19661</TotalTime>
  <Words>569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3803</cp:revision>
  <cp:lastPrinted>2021-07-01T03:56:27Z</cp:lastPrinted>
  <dcterms:created xsi:type="dcterms:W3CDTF">2018-03-27T06:03:00Z</dcterms:created>
  <dcterms:modified xsi:type="dcterms:W3CDTF">2025-12-15T07:28:45Z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