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28669150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349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15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16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15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16</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hangingPunct="1">
              <a:defRPr/>
            </a:pPr>
            <a:endParaRPr lang="ru-RU" altLang="ru-RU" sz="1200" b="1" dirty="0">
              <a:latin typeface="Times New Roman" panose="02020603050405020304" pitchFamily="18" charset="0"/>
              <a:cs typeface="Times New Roman" pitchFamily="18" charset="0"/>
            </a:endParaRPr>
          </a:p>
          <a:p>
            <a:pPr indent="355600" algn="just" hangingPunct="1">
              <a:defRPr/>
            </a:pPr>
            <a:r>
              <a:rPr lang="kk-KZ" sz="1200" dirty="0">
                <a:solidFill>
                  <a:prstClr val="black"/>
                </a:solidFill>
                <a:latin typeface="Times New Roman" panose="02020603050405020304" pitchFamily="18" charset="0"/>
                <a:cs typeface="Times New Roman" pitchFamily="18" charset="0"/>
              </a:rPr>
              <a:t>Бұлтты, қар, бұрқасын, жолдарда көктайғақ. Оңтүстік-батыстан жел соғады, күші 15-20, екпіні 25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түнде және күндіз 9-11 градус аяз.</a:t>
            </a:r>
          </a:p>
          <a:p>
            <a:pPr indent="355600" algn="ctr" hangingPunct="1">
              <a:defRPr/>
            </a:pPr>
            <a:r>
              <a:rPr lang="kk-KZ" sz="1200" dirty="0">
                <a:solidFill>
                  <a:prstClr val="black"/>
                </a:solidFill>
                <a:latin typeface="Times New Roman" panose="02020603050405020304" pitchFamily="18" charset="0"/>
                <a:cs typeface="Times New Roman" pitchFamily="18" charset="0"/>
              </a:rPr>
              <a:t>  </a:t>
            </a: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17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16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17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кей уақыттарда қар, бұрқасын. Оңтүстік-батыстан, батыстан жел соғады, күші 9-14, түнде екпіні 15-20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15-17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428436309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497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50</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15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Жандосова</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2164</TotalTime>
  <Words>676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234</cp:revision>
  <dcterms:modified xsi:type="dcterms:W3CDTF">2025-12-15T08:15:21Z</dcterms:modified>
</cp:coreProperties>
</file>