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9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85876420"/>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№349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anose="02020603050405020304" pitchFamily="18" charset="0"/>
                <a:ea typeface="Times New Roman" panose="02020603050405020304" pitchFamily="18" charset="0"/>
              </a:rPr>
              <a:t>ңтүстіктен, оңтүстік-батыстан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таңертең және күндіз екпіні 15-18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аяз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58677" y="24621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8678" y="335192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16260922"/>
              </p:ext>
            </p:extLst>
          </p:nvPr>
        </p:nvGraphicFramePr>
        <p:xfrm>
          <a:off x="4953000" y="4235499"/>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Бухтоярова Л.А.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19339</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3863</cp:revision>
  <cp:lastPrinted>2021-07-01T03:56:27Z</cp:lastPrinted>
  <dcterms:created xsi:type="dcterms:W3CDTF">2018-03-27T06:03:00Z</dcterms:created>
  <dcterms:modified xsi:type="dcterms:W3CDTF">2025-12-15T07:34:06Z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