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68" d="100"/>
          <a:sy n="68" d="100"/>
        </p:scale>
        <p:origin x="77" y="45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690086"/>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38646478"/>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0.843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35123"/>
            <a:ext cx="4726961" cy="1431161"/>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050" b="1" kern="1400" dirty="0">
                <a:latin typeface="Times New Roman" panose="02020603050405020304" pitchFamily="18" charset="0"/>
                <a:cs typeface="Times New Roman" panose="02020603050405020304" pitchFamily="18" charset="0"/>
              </a:rPr>
              <a:t> </a:t>
            </a:r>
            <a:r>
              <a:rPr lang="ru-RU" sz="1050" b="1" kern="1400" dirty="0">
                <a:latin typeface="Times New Roman" panose="02020603050405020304" pitchFamily="18" charset="0"/>
                <a:cs typeface="Times New Roman" panose="02020603050405020304" pitchFamily="18" charset="0"/>
              </a:rPr>
              <a:t>16</a:t>
            </a:r>
            <a:r>
              <a:rPr lang="kk-KZ" sz="1050" b="1" kern="1400" dirty="0">
                <a:latin typeface="Times New Roman" panose="02020603050405020304" pitchFamily="18" charset="0"/>
                <a:cs typeface="Times New Roman" panose="02020603050405020304" pitchFamily="18" charset="0"/>
              </a:rPr>
              <a:t> желтоқсан</a:t>
            </a:r>
            <a:r>
              <a:rPr lang="kk-KZ" sz="1050" b="1" dirty="0">
                <a:latin typeface="Times New Roman" panose="02020603050405020304" pitchFamily="18" charset="0"/>
                <a:cs typeface="Times New Roman" panose="02020603050405020304" pitchFamily="18" charset="0"/>
              </a:rPr>
              <a:t>ға</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15 </a:t>
            </a:r>
            <a:r>
              <a:rPr lang="kk-KZ" sz="1050" b="1" kern="1400" dirty="0">
                <a:latin typeface="Times New Roman" panose="02020603050405020304" pitchFamily="18" charset="0"/>
                <a:cs typeface="Times New Roman" panose="02020603050405020304" pitchFamily="18" charset="0"/>
              </a:rPr>
              <a:t>желтоқсан</a:t>
            </a:r>
            <a:r>
              <a:rPr lang="ru-RU" sz="1050" b="1" dirty="0">
                <a:latin typeface="Times New Roman" panose="02020603050405020304" pitchFamily="18" charset="0"/>
                <a:cs typeface="Times New Roman" panose="02020603050405020304" pitchFamily="18" charset="0"/>
              </a:rPr>
              <a:t> с. 20-ден </a:t>
            </a:r>
            <a:r>
              <a:rPr lang="kk-KZ" sz="1050" b="1" kern="1400" dirty="0">
                <a:latin typeface="Times New Roman" panose="02020603050405020304" pitchFamily="18" charset="0"/>
                <a:cs typeface="Times New Roman" panose="02020603050405020304" pitchFamily="18" charset="0"/>
              </a:rPr>
              <a:t> 16 желтоқсан</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00" dirty="0">
                <a:latin typeface="Times New Roman" panose="02020603050405020304" pitchFamily="18" charset="0"/>
                <a:cs typeface="Times New Roman" panose="02020603050405020304" pitchFamily="18" charset="0"/>
              </a:rPr>
              <a:t>Бұлтты, күндіз қар</a:t>
            </a:r>
            <a:r>
              <a:rPr lang="kk-KZ" sz="1000">
                <a:latin typeface="Times New Roman" panose="02020603050405020304" pitchFamily="18" charset="0"/>
                <a:cs typeface="Times New Roman" panose="02020603050405020304" pitchFamily="18" charset="0"/>
              </a:rPr>
              <a:t>, жаяу бұрқасын</a:t>
            </a:r>
            <a:r>
              <a:rPr lang="kk-KZ" sz="1100" dirty="0">
                <a:latin typeface="Times New Roman" panose="02020603050405020304" pitchFamily="18" charset="0"/>
                <a:cs typeface="Times New Roman" panose="02020603050405020304" pitchFamily="18" charset="0"/>
              </a:rPr>
              <a:t>. Оңтүстік-батыстан жел соғады, күші 9-14, екпіні 15-20</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және күндіз 9-11 аяз</a:t>
            </a:r>
            <a:r>
              <a:rPr lang="kk-KZ" sz="1000" dirty="0">
                <a:latin typeface="Times New Roman" panose="02020603050405020304" pitchFamily="18" charset="0"/>
                <a:cs typeface="Times New Roman" panose="02020603050405020304" pitchFamily="18" charset="0"/>
              </a:rPr>
              <a:t>.</a:t>
            </a:r>
            <a:r>
              <a:rPr lang="ru-RU" sz="1000" dirty="0">
                <a:latin typeface="Times New Roman" panose="02020603050405020304" pitchFamily="18" charset="0"/>
                <a:cs typeface="Times New Roman" panose="02020603050405020304" pitchFamily="18" charset="0"/>
              </a:rPr>
              <a:t> </a:t>
            </a:r>
            <a:endParaRPr lang="kk-KZ" sz="10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17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16</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17 желтоқсан с. 08-ға дейін </a:t>
            </a:r>
          </a:p>
          <a:p>
            <a:pPr algn="just"/>
            <a:r>
              <a:rPr lang="kk-KZ" sz="1100" dirty="0">
                <a:latin typeface="Times New Roman" panose="02020603050405020304" pitchFamily="18" charset="0"/>
                <a:cs typeface="Times New Roman" panose="02020603050405020304" pitchFamily="18" charset="0"/>
              </a:rPr>
              <a:t> Бұлтты, қар, бұрқасын. Оңтүстік-батыстан жел соғады, күші 9-14, екпіні 15-20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13-15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57708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050" dirty="0">
                <a:solidFill>
                  <a:schemeClr val="tx1"/>
                </a:solidFill>
                <a:latin typeface="Times New Roman" panose="02020603050405020304" pitchFamily="18" charset="0"/>
                <a:cs typeface="Times New Roman" panose="02020603050405020304" pitchFamily="18" charset="0"/>
              </a:rPr>
              <a:t>16 </a:t>
            </a:r>
            <a:r>
              <a:rPr lang="kk-KZ" sz="1050" dirty="0">
                <a:solidFill>
                  <a:schemeClr val="tx1"/>
                </a:solidFill>
                <a:latin typeface="Times New Roman" panose="02020603050405020304" pitchFamily="18" charset="0"/>
                <a:cs typeface="Times New Roman" panose="02020603050405020304" pitchFamily="18" charset="0"/>
              </a:rPr>
              <a:t>желтоқсанда,</a:t>
            </a:r>
            <a:r>
              <a:rPr lang="ru-RU" sz="1050" dirty="0">
                <a:solidFill>
                  <a:schemeClr val="tx1"/>
                </a:solidFill>
                <a:latin typeface="Times New Roman" panose="02020603050405020304" pitchFamily="18" charset="0"/>
                <a:cs typeface="Times New Roman" panose="02020603050405020304" pitchFamily="18" charset="0"/>
              </a:rPr>
              <a:t> т</a:t>
            </a:r>
            <a:r>
              <a:rPr lang="kk-KZ" sz="1050" dirty="0">
                <a:solidFill>
                  <a:schemeClr val="tx1"/>
                </a:solidFill>
                <a:latin typeface="Times New Roman" panose="02020603050405020304" pitchFamily="18" charset="0"/>
                <a:cs typeface="Times New Roman" panose="02020603050405020304" pitchFamily="18" charset="0"/>
              </a:rPr>
              <a:t>ү</a:t>
            </a:r>
            <a:r>
              <a:rPr lang="ru-RU" sz="1050" dirty="0" err="1">
                <a:solidFill>
                  <a:schemeClr val="tx1"/>
                </a:solidFill>
                <a:latin typeface="Times New Roman" panose="02020603050405020304" pitchFamily="18" charset="0"/>
                <a:cs typeface="Times New Roman" panose="02020603050405020304" pitchFamily="18" charset="0"/>
              </a:rPr>
              <a:t>нде</a:t>
            </a:r>
            <a:r>
              <a:rPr lang="ru-RU" sz="1050" dirty="0">
                <a:solidFill>
                  <a:schemeClr val="tx1"/>
                </a:solidFill>
                <a:latin typeface="Times New Roman" panose="02020603050405020304" pitchFamily="18" charset="0"/>
                <a:cs typeface="Times New Roman" panose="02020603050405020304" pitchFamily="18" charset="0"/>
              </a:rPr>
              <a:t> 17 </a:t>
            </a:r>
            <a:r>
              <a:rPr lang="kk-KZ" sz="1050" dirty="0">
                <a:solidFill>
                  <a:schemeClr val="tx1"/>
                </a:solidFill>
                <a:latin typeface="Times New Roman" panose="02020603050405020304" pitchFamily="18" charset="0"/>
                <a:cs typeface="Times New Roman" panose="02020603050405020304" pitchFamily="18" charset="0"/>
              </a:rPr>
              <a:t>желтоқсанда</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050" b="1" dirty="0">
                <a:solidFill>
                  <a:prstClr val="black"/>
                </a:solidFill>
                <a:latin typeface="Times New Roman" panose="02020603050405020304" pitchFamily="18" charset="0"/>
                <a:cs typeface="Times New Roman" panose="02020603050405020304" pitchFamily="18" charset="0"/>
              </a:rPr>
              <a:t>сейілуіне</a:t>
            </a:r>
            <a:r>
              <a:rPr lang="kk-KZ" sz="1050" b="1" dirty="0">
                <a:solidFill>
                  <a:srgbClr val="000000"/>
                </a:solidFill>
                <a:latin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050" b="1" dirty="0">
                <a:solidFill>
                  <a:prstClr val="black"/>
                </a:solidFill>
                <a:latin typeface="Times New Roman" panose="02020603050405020304" pitchFamily="18" charset="0"/>
                <a:cs typeface="Times New Roman" panose="02020603050405020304" pitchFamily="18" charset="0"/>
              </a:rPr>
              <a:t>төмен</a:t>
            </a:r>
            <a:r>
              <a:rPr lang="ru-RU" sz="1050" b="1" dirty="0">
                <a:solidFill>
                  <a:srgbClr val="000000"/>
                </a:solidFill>
                <a:latin typeface="Times New Roman" panose="02020603050405020304" pitchFamily="18" charset="0"/>
              </a:rPr>
              <a:t> </a:t>
            </a:r>
            <a:r>
              <a:rPr lang="ru-RU" sz="105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a:t>
            </a:r>
            <a:r>
              <a:rPr lang="ru-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49651</TotalTime>
  <Words>613</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7130</cp:revision>
  <cp:lastPrinted>2025-07-15T07:11:11Z</cp:lastPrinted>
  <dcterms:created xsi:type="dcterms:W3CDTF">2018-03-27T06:03:00Z</dcterms:created>
  <dcterms:modified xsi:type="dcterms:W3CDTF">2025-12-15T06:05:07Z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