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Ночью и утром т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уман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17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ч. 16 декабря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декабря 2025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21978</TotalTime>
  <Words>573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5400</cp:revision>
  <cp:lastPrinted>2021-07-01T03:56:27Z</cp:lastPrinted>
  <dcterms:created xsi:type="dcterms:W3CDTF">2018-03-27T06:03:00Z</dcterms:created>
  <dcterms:modified xsi:type="dcterms:W3CDTF">2025-12-15T06:44:39Z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