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3097691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349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желтоқсанға 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9288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желтоқсан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қар, бұрқасын. Оңтүстік-батыстан жел соғады, күші 9-14, екпіні 15-20 м/с. Ауа температурасы түнде 10-12, күндіз 5-7 градус аяз.</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желтоқсанға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ru-RU" sz="1150" b="1" dirty="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желтоқсан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altLang="ru-RU" sz="1150" b="1" dirty="0">
                <a:latin typeface="Times New Roman" panose="02020603050405020304" pitchFamily="18" charset="0"/>
                <a:cs typeface="Times New Roman" panose="02020603050405020304" pitchFamily="18" charset="0"/>
              </a:rPr>
              <a:t>17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кей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уақыттарда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қар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жаяу</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бұрқасын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614736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a:t>
            </a:r>
            <a:r>
              <a:rPr lang="kk-KZ" altLang="ru-RU" sz="1200" b="1" i="1" smtClean="0">
                <a:solidFill>
                  <a:srgbClr val="000000"/>
                </a:solidFill>
                <a:latin typeface="Times New Roman" panose="02020603050405020304" pitchFamily="18" charset="0"/>
                <a:cs typeface="Times New Roman" panose="02020603050405020304" pitchFamily="18" charset="0"/>
              </a:rPr>
              <a:t>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25185</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5010</cp:revision>
  <cp:lastPrinted>2021-07-01T03:56:27Z</cp:lastPrinted>
  <dcterms:created xsi:type="dcterms:W3CDTF">2018-03-27T06:03:00Z</dcterms:created>
  <dcterms:modified xsi:type="dcterms:W3CDTF">2025-12-15T08:22:24Z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