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570261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783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декабря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ночью снег, метель. На дорогах гололедица. Ветер юго-западный, западный 9-14, ночью 15-18 м/с. Температура воздуха ночью и днем 15-17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декабря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днем небольшой снег. Ветер юго-западный 9-14 м/с. Температура воздуха  15-17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543111"/>
              </p:ext>
            </p:extLst>
          </p:nvPr>
        </p:nvGraphicFramePr>
        <p:xfrm>
          <a:off x="5046210" y="4501196"/>
          <a:ext cx="4667251" cy="2015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073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0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04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25899</TotalTime>
  <Words>608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3999</cp:revision>
  <cp:lastPrinted>2021-07-01T03:56:27Z</cp:lastPrinted>
  <dcterms:created xsi:type="dcterms:W3CDTF">2018-03-27T06:03:00Z</dcterms:created>
  <dcterms:modified xsi:type="dcterms:W3CDTF">2025-12-16T06:19:03Z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