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763129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67173" y="231607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снег, поземок. Ветер юго-западный 9-14 м/с. Температура воздуха ночью и днем 14-16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воздуха 16-18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41117"/>
              </p:ext>
            </p:extLst>
          </p:nvPr>
        </p:nvGraphicFramePr>
        <p:xfrm>
          <a:off x="5134650" y="3763600"/>
          <a:ext cx="4463375" cy="235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9372" y="197092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декабря, ночью 18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53368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7462</cp:revision>
  <cp:lastPrinted>2025-08-12T06:13:34Z</cp:lastPrinted>
  <dcterms:created xsi:type="dcterms:W3CDTF">2018-03-27T06:03:00Z</dcterms:created>
  <dcterms:modified xsi:type="dcterms:W3CDTF">2025-12-16T06:10:52Z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