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95226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северо-западный 7-12, утром и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с дальнейшим понижением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22-24°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30251" y="223058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8887" y="30991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38084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25369</TotalTime>
  <Words>699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4257</cp:revision>
  <cp:lastPrinted>2021-10-18T15:52:53Z</cp:lastPrinted>
  <dcterms:created xsi:type="dcterms:W3CDTF">2018-03-27T06:03:00Z</dcterms:created>
  <dcterms:modified xsi:type="dcterms:W3CDTF">2025-12-16T07:59:02Z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